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4"/>
  </p:sldMasterIdLst>
  <p:notesMasterIdLst>
    <p:notesMasterId r:id="rId20"/>
  </p:notesMasterIdLst>
  <p:sldIdLst>
    <p:sldId id="256" r:id="rId5"/>
    <p:sldId id="261" r:id="rId6"/>
    <p:sldId id="264" r:id="rId7"/>
    <p:sldId id="265" r:id="rId8"/>
    <p:sldId id="266" r:id="rId9"/>
    <p:sldId id="267" r:id="rId10"/>
    <p:sldId id="268" r:id="rId11"/>
    <p:sldId id="269" r:id="rId12"/>
    <p:sldId id="287" r:id="rId13"/>
    <p:sldId id="288" r:id="rId14"/>
    <p:sldId id="289" r:id="rId15"/>
    <p:sldId id="290" r:id="rId16"/>
    <p:sldId id="291" r:id="rId17"/>
    <p:sldId id="286" r:id="rId18"/>
    <p:sldId id="26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nert Van Riel" initials="LVR" lastIdx="1" clrIdx="0">
    <p:extLst>
      <p:ext uri="{19B8F6BF-5375-455C-9EA6-DF929625EA0E}">
        <p15:presenceInfo xmlns:p15="http://schemas.microsoft.com/office/powerpoint/2012/main" userId="Lennert Van Ri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15F875-FB56-4619-83E3-61BA05FEA9C0}" v="133" dt="2020-06-09T09:58:35.772"/>
    <p1510:client id="{C08996F1-EEAD-46CD-97A0-179BFA080E16}" v="704" dt="2020-06-09T11:52:45.268"/>
    <p1510:client id="{F217525D-2988-4D2E-B60A-CF4B5A464868}" v="365" dt="2020-06-09T09:19:01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 Riel Lennert [student]" userId="S::s106446@ap.be::27ac45f8-9355-417c-b1c3-a54b54297b64" providerId="AD" clId="Web-{8615F875-FB56-4619-83E3-61BA05FEA9C0}"/>
    <pc:docChg chg="modSld">
      <pc:chgData name="Van Riel Lennert [student]" userId="S::s106446@ap.be::27ac45f8-9355-417c-b1c3-a54b54297b64" providerId="AD" clId="Web-{8615F875-FB56-4619-83E3-61BA05FEA9C0}" dt="2020-06-09T09:58:35.772" v="131" actId="20577"/>
      <pc:docMkLst>
        <pc:docMk/>
      </pc:docMkLst>
      <pc:sldChg chg="modSp">
        <pc:chgData name="Van Riel Lennert [student]" userId="S::s106446@ap.be::27ac45f8-9355-417c-b1c3-a54b54297b64" providerId="AD" clId="Web-{8615F875-FB56-4619-83E3-61BA05FEA9C0}" dt="2020-06-09T09:58:35.772" v="130" actId="20577"/>
        <pc:sldMkLst>
          <pc:docMk/>
          <pc:sldMk cId="78352002" sldId="291"/>
        </pc:sldMkLst>
        <pc:spChg chg="mod">
          <ac:chgData name="Van Riel Lennert [student]" userId="S::s106446@ap.be::27ac45f8-9355-417c-b1c3-a54b54297b64" providerId="AD" clId="Web-{8615F875-FB56-4619-83E3-61BA05FEA9C0}" dt="2020-06-09T09:58:35.772" v="130" actId="20577"/>
          <ac:spMkLst>
            <pc:docMk/>
            <pc:sldMk cId="78352002" sldId="291"/>
            <ac:spMk id="3" creationId="{AE9AF2C4-B795-4836-B382-9EC5F3CB839E}"/>
          </ac:spMkLst>
        </pc:spChg>
      </pc:sldChg>
    </pc:docChg>
  </pc:docChgLst>
  <pc:docChgLst>
    <pc:chgData name="van Driel Kevin [student]" userId="S::s106386@ap.be::73875e7c-8b38-4031-a8e3-a8b0af5adf6a" providerId="AD" clId="Web-{F217525D-2988-4D2E-B60A-CF4B5A464868}"/>
    <pc:docChg chg="modSld">
      <pc:chgData name="van Driel Kevin [student]" userId="S::s106386@ap.be::73875e7c-8b38-4031-a8e3-a8b0af5adf6a" providerId="AD" clId="Web-{F217525D-2988-4D2E-B60A-CF4B5A464868}" dt="2020-06-09T09:19:01.947" v="363" actId="20577"/>
      <pc:docMkLst>
        <pc:docMk/>
      </pc:docMkLst>
      <pc:sldChg chg="modSp">
        <pc:chgData name="van Driel Kevin [student]" userId="S::s106386@ap.be::73875e7c-8b38-4031-a8e3-a8b0af5adf6a" providerId="AD" clId="Web-{F217525D-2988-4D2E-B60A-CF4B5A464868}" dt="2020-06-09T09:11:24.141" v="160" actId="20577"/>
        <pc:sldMkLst>
          <pc:docMk/>
          <pc:sldMk cId="1133107757" sldId="265"/>
        </pc:sldMkLst>
        <pc:spChg chg="mod">
          <ac:chgData name="van Driel Kevin [student]" userId="S::s106386@ap.be::73875e7c-8b38-4031-a8e3-a8b0af5adf6a" providerId="AD" clId="Web-{F217525D-2988-4D2E-B60A-CF4B5A464868}" dt="2020-06-09T09:11:24.141" v="160" actId="20577"/>
          <ac:spMkLst>
            <pc:docMk/>
            <pc:sldMk cId="1133107757" sldId="265"/>
            <ac:spMk id="3" creationId="{8CF294CE-8E50-4B6F-9F18-8E13079880A9}"/>
          </ac:spMkLst>
        </pc:spChg>
      </pc:sldChg>
      <pc:sldChg chg="modSp">
        <pc:chgData name="van Driel Kevin [student]" userId="S::s106386@ap.be::73875e7c-8b38-4031-a8e3-a8b0af5adf6a" providerId="AD" clId="Web-{F217525D-2988-4D2E-B60A-CF4B5A464868}" dt="2020-06-09T09:19:01.947" v="362" actId="20577"/>
        <pc:sldMkLst>
          <pc:docMk/>
          <pc:sldMk cId="336197436" sldId="289"/>
        </pc:sldMkLst>
        <pc:spChg chg="mod">
          <ac:chgData name="van Driel Kevin [student]" userId="S::s106386@ap.be::73875e7c-8b38-4031-a8e3-a8b0af5adf6a" providerId="AD" clId="Web-{F217525D-2988-4D2E-B60A-CF4B5A464868}" dt="2020-06-09T09:19:01.947" v="362" actId="20577"/>
          <ac:spMkLst>
            <pc:docMk/>
            <pc:sldMk cId="336197436" sldId="289"/>
            <ac:spMk id="3" creationId="{8CF294CE-8E50-4B6F-9F18-8E13079880A9}"/>
          </ac:spMkLst>
        </pc:spChg>
      </pc:sldChg>
    </pc:docChg>
  </pc:docChgLst>
  <pc:docChgLst>
    <pc:chgData name="van Driel Kevin [student]" userId="S::s106386@ap.be::73875e7c-8b38-4031-a8e3-a8b0af5adf6a" providerId="AD" clId="Web-{98D4A719-96F6-43F2-BDD6-3925B7E57D0F}"/>
    <pc:docChg chg="modSld">
      <pc:chgData name="van Driel Kevin [student]" userId="S::s106386@ap.be::73875e7c-8b38-4031-a8e3-a8b0af5adf6a" providerId="AD" clId="Web-{98D4A719-96F6-43F2-BDD6-3925B7E57D0F}" dt="2020-04-25T13:24:30.583" v="254"/>
      <pc:docMkLst>
        <pc:docMk/>
      </pc:docMkLst>
      <pc:sldChg chg="addSp delSp modSp mod setBg">
        <pc:chgData name="van Driel Kevin [student]" userId="S::s106386@ap.be::73875e7c-8b38-4031-a8e3-a8b0af5adf6a" providerId="AD" clId="Web-{98D4A719-96F6-43F2-BDD6-3925B7E57D0F}" dt="2020-04-25T13:24:30.583" v="254"/>
        <pc:sldMkLst>
          <pc:docMk/>
          <pc:sldMk cId="1133107757" sldId="265"/>
        </pc:sldMkLst>
        <pc:spChg chg="mod">
          <ac:chgData name="van Driel Kevin [student]" userId="S::s106386@ap.be::73875e7c-8b38-4031-a8e3-a8b0af5adf6a" providerId="AD" clId="Web-{98D4A719-96F6-43F2-BDD6-3925B7E57D0F}" dt="2020-04-25T13:24:30.583" v="253"/>
          <ac:spMkLst>
            <pc:docMk/>
            <pc:sldMk cId="1133107757" sldId="265"/>
            <ac:spMk id="2" creationId="{8EAD5EFD-BCD8-452E-AC97-8217112791BD}"/>
          </ac:spMkLst>
        </pc:spChg>
        <pc:spChg chg="mod">
          <ac:chgData name="van Driel Kevin [student]" userId="S::s106386@ap.be::73875e7c-8b38-4031-a8e3-a8b0af5adf6a" providerId="AD" clId="Web-{98D4A719-96F6-43F2-BDD6-3925B7E57D0F}" dt="2020-04-25T13:24:30.583" v="254"/>
          <ac:spMkLst>
            <pc:docMk/>
            <pc:sldMk cId="1133107757" sldId="265"/>
            <ac:spMk id="3" creationId="{8CF294CE-8E50-4B6F-9F18-8E13079880A9}"/>
          </ac:spMkLst>
        </pc:spChg>
        <pc:spChg chg="add del">
          <ac:chgData name="van Driel Kevin [student]" userId="S::s106386@ap.be::73875e7c-8b38-4031-a8e3-a8b0af5adf6a" providerId="AD" clId="Web-{98D4A719-96F6-43F2-BDD6-3925B7E57D0F}" dt="2020-04-25T13:24:30.583" v="253"/>
          <ac:spMkLst>
            <pc:docMk/>
            <pc:sldMk cId="1133107757" sldId="265"/>
            <ac:spMk id="8" creationId="{36E36DF5-8144-4788-BB59-F343B7046E1F}"/>
          </ac:spMkLst>
        </pc:spChg>
        <pc:spChg chg="add del">
          <ac:chgData name="van Driel Kevin [student]" userId="S::s106386@ap.be::73875e7c-8b38-4031-a8e3-a8b0af5adf6a" providerId="AD" clId="Web-{98D4A719-96F6-43F2-BDD6-3925B7E57D0F}" dt="2020-04-25T13:18:07.843" v="8"/>
          <ac:spMkLst>
            <pc:docMk/>
            <pc:sldMk cId="1133107757" sldId="265"/>
            <ac:spMk id="9" creationId="{2DA785FA-C071-43A3-A397-53F1104417FB}"/>
          </ac:spMkLst>
        </pc:spChg>
        <pc:spChg chg="add del">
          <ac:chgData name="van Driel Kevin [student]" userId="S::s106386@ap.be::73875e7c-8b38-4031-a8e3-a8b0af5adf6a" providerId="AD" clId="Web-{98D4A719-96F6-43F2-BDD6-3925B7E57D0F}" dt="2020-04-25T13:24:30.583" v="253"/>
          <ac:spMkLst>
            <pc:docMk/>
            <pc:sldMk cId="1133107757" sldId="265"/>
            <ac:spMk id="13" creationId="{CF6B2B1D-DA67-4037-A828-2D0D966EB72E}"/>
          </ac:spMkLst>
        </pc:spChg>
        <pc:spChg chg="add del">
          <ac:chgData name="van Driel Kevin [student]" userId="S::s106386@ap.be::73875e7c-8b38-4031-a8e3-a8b0af5adf6a" providerId="AD" clId="Web-{98D4A719-96F6-43F2-BDD6-3925B7E57D0F}" dt="2020-04-25T13:24:30.583" v="253"/>
          <ac:spMkLst>
            <pc:docMk/>
            <pc:sldMk cId="1133107757" sldId="265"/>
            <ac:spMk id="17" creationId="{5C733A54-F2A2-4FF4-8FC6-76D9407D3D3E}"/>
          </ac:spMkLst>
        </pc:spChg>
        <pc:picChg chg="add mod">
          <ac:chgData name="van Driel Kevin [student]" userId="S::s106386@ap.be::73875e7c-8b38-4031-a8e3-a8b0af5adf6a" providerId="AD" clId="Web-{98D4A719-96F6-43F2-BDD6-3925B7E57D0F}" dt="2020-04-25T13:24:30.583" v="254"/>
          <ac:picMkLst>
            <pc:docMk/>
            <pc:sldMk cId="1133107757" sldId="265"/>
            <ac:picMk id="4" creationId="{D9EFE979-7A73-4A17-804F-22FB2DE6C5D1}"/>
          </ac:picMkLst>
        </pc:picChg>
        <pc:picChg chg="add mod ord">
          <ac:chgData name="van Driel Kevin [student]" userId="S::s106386@ap.be::73875e7c-8b38-4031-a8e3-a8b0af5adf6a" providerId="AD" clId="Web-{98D4A719-96F6-43F2-BDD6-3925B7E57D0F}" dt="2020-04-25T13:24:30.583" v="254"/>
          <ac:picMkLst>
            <pc:docMk/>
            <pc:sldMk cId="1133107757" sldId="265"/>
            <ac:picMk id="6" creationId="{BD3D3E22-A76A-417D-9E88-59381D35C480}"/>
          </ac:picMkLst>
        </pc:picChg>
        <pc:picChg chg="add del">
          <ac:chgData name="van Driel Kevin [student]" userId="S::s106386@ap.be::73875e7c-8b38-4031-a8e3-a8b0af5adf6a" providerId="AD" clId="Web-{98D4A719-96F6-43F2-BDD6-3925B7E57D0F}" dt="2020-04-25T13:18:07.843" v="8"/>
          <ac:picMkLst>
            <pc:docMk/>
            <pc:sldMk cId="1133107757" sldId="265"/>
            <ac:picMk id="11" creationId="{B654D573-EC63-4874-BAA1-1F203B95BF62}"/>
          </ac:picMkLst>
        </pc:picChg>
        <pc:picChg chg="add del">
          <ac:chgData name="van Driel Kevin [student]" userId="S::s106386@ap.be::73875e7c-8b38-4031-a8e3-a8b0af5adf6a" providerId="AD" clId="Web-{98D4A719-96F6-43F2-BDD6-3925B7E57D0F}" dt="2020-04-25T13:24:30.583" v="253"/>
          <ac:picMkLst>
            <pc:docMk/>
            <pc:sldMk cId="1133107757" sldId="265"/>
            <ac:picMk id="15" creationId="{D43366D5-A810-4949-AD77-7A69D28887CF}"/>
          </ac:picMkLst>
        </pc:picChg>
      </pc:sldChg>
    </pc:docChg>
  </pc:docChgLst>
  <pc:docChgLst>
    <pc:chgData name="van Driel Kevin [student]" userId="S::s106386@ap.be::73875e7c-8b38-4031-a8e3-a8b0af5adf6a" providerId="AD" clId="Web-{F8E9F1EB-D18F-4712-B922-D30E530A3E1E}"/>
    <pc:docChg chg="modSld">
      <pc:chgData name="van Driel Kevin [student]" userId="S::s106386@ap.be::73875e7c-8b38-4031-a8e3-a8b0af5adf6a" providerId="AD" clId="Web-{F8E9F1EB-D18F-4712-B922-D30E530A3E1E}" dt="2020-04-25T13:40:18.386" v="27" actId="20577"/>
      <pc:docMkLst>
        <pc:docMk/>
      </pc:docMkLst>
      <pc:sldChg chg="modSp">
        <pc:chgData name="van Driel Kevin [student]" userId="S::s106386@ap.be::73875e7c-8b38-4031-a8e3-a8b0af5adf6a" providerId="AD" clId="Web-{F8E9F1EB-D18F-4712-B922-D30E530A3E1E}" dt="2020-04-25T13:40:18.370" v="26" actId="20577"/>
        <pc:sldMkLst>
          <pc:docMk/>
          <pc:sldMk cId="1133107757" sldId="265"/>
        </pc:sldMkLst>
        <pc:spChg chg="mod">
          <ac:chgData name="van Driel Kevin [student]" userId="S::s106386@ap.be::73875e7c-8b38-4031-a8e3-a8b0af5adf6a" providerId="AD" clId="Web-{F8E9F1EB-D18F-4712-B922-D30E530A3E1E}" dt="2020-04-25T13:40:18.370" v="26" actId="20577"/>
          <ac:spMkLst>
            <pc:docMk/>
            <pc:sldMk cId="1133107757" sldId="265"/>
            <ac:spMk id="3" creationId="{8CF294CE-8E50-4B6F-9F18-8E13079880A9}"/>
          </ac:spMkLst>
        </pc:spChg>
      </pc:sldChg>
    </pc:docChg>
  </pc:docChgLst>
  <pc:docChgLst>
    <pc:chgData name="Quinten" userId="0c74c2ac-bd19-4d5c-a1de-346afbcce335" providerId="ADAL" clId="{C08996F1-EEAD-46CD-97A0-179BFA080E16}"/>
    <pc:docChg chg="undo custSel modSld">
      <pc:chgData name="Quinten" userId="0c74c2ac-bd19-4d5c-a1de-346afbcce335" providerId="ADAL" clId="{C08996F1-EEAD-46CD-97A0-179BFA080E16}" dt="2020-06-09T11:52:45.268" v="732" actId="20577"/>
      <pc:docMkLst>
        <pc:docMk/>
      </pc:docMkLst>
      <pc:sldChg chg="modSp mod">
        <pc:chgData name="Quinten" userId="0c74c2ac-bd19-4d5c-a1de-346afbcce335" providerId="ADAL" clId="{C08996F1-EEAD-46CD-97A0-179BFA080E16}" dt="2020-06-09T11:52:45.268" v="732" actId="20577"/>
        <pc:sldMkLst>
          <pc:docMk/>
          <pc:sldMk cId="2514508564" sldId="290"/>
        </pc:sldMkLst>
        <pc:spChg chg="mod">
          <ac:chgData name="Quinten" userId="0c74c2ac-bd19-4d5c-a1de-346afbcce335" providerId="ADAL" clId="{C08996F1-EEAD-46CD-97A0-179BFA080E16}" dt="2020-06-09T11:52:45.268" v="732" actId="20577"/>
          <ac:spMkLst>
            <pc:docMk/>
            <pc:sldMk cId="2514508564" sldId="290"/>
            <ac:spMk id="3" creationId="{4E28166D-FF24-4AD2-9618-A5F76E204CC4}"/>
          </ac:spMkLst>
        </pc:spChg>
      </pc:sldChg>
    </pc:docChg>
  </pc:docChgLst>
  <pc:docChgLst>
    <pc:chgData name="Baeten Tom [student]" userId="29956288-4689-457d-833b-8f507f8add96" providerId="ADAL" clId="{0EC7E070-6780-40EE-822B-D4A96EFBB5E7}"/>
    <pc:docChg chg="undo custSel addSld delSld modSld sldOrd">
      <pc:chgData name="Baeten Tom [student]" userId="29956288-4689-457d-833b-8f507f8add96" providerId="ADAL" clId="{0EC7E070-6780-40EE-822B-D4A96EFBB5E7}" dt="2020-04-25T13:44:56.342" v="1168" actId="20577"/>
      <pc:docMkLst>
        <pc:docMk/>
      </pc:docMkLst>
      <pc:sldChg chg="modSp">
        <pc:chgData name="Baeten Tom [student]" userId="29956288-4689-457d-833b-8f507f8add96" providerId="ADAL" clId="{0EC7E070-6780-40EE-822B-D4A96EFBB5E7}" dt="2020-04-25T12:02:38.231" v="16" actId="403"/>
        <pc:sldMkLst>
          <pc:docMk/>
          <pc:sldMk cId="3351439039" sldId="256"/>
        </pc:sldMkLst>
        <pc:spChg chg="mod">
          <ac:chgData name="Baeten Tom [student]" userId="29956288-4689-457d-833b-8f507f8add96" providerId="ADAL" clId="{0EC7E070-6780-40EE-822B-D4A96EFBB5E7}" dt="2020-04-25T12:02:38.231" v="16" actId="403"/>
          <ac:spMkLst>
            <pc:docMk/>
            <pc:sldMk cId="3351439039" sldId="256"/>
            <ac:spMk id="3" creationId="{00000000-0000-0000-0000-000000000000}"/>
          </ac:spMkLst>
        </pc:spChg>
      </pc:sldChg>
      <pc:sldChg chg="ord modNotesTx">
        <pc:chgData name="Baeten Tom [student]" userId="29956288-4689-457d-833b-8f507f8add96" providerId="ADAL" clId="{0EC7E070-6780-40EE-822B-D4A96EFBB5E7}" dt="2020-04-25T13:43:38.295" v="1111" actId="20577"/>
        <pc:sldMkLst>
          <pc:docMk/>
          <pc:sldMk cId="1644370147" sldId="257"/>
        </pc:sldMkLst>
      </pc:sldChg>
      <pc:sldChg chg="addSp delSp modSp">
        <pc:chgData name="Baeten Tom [student]" userId="29956288-4689-457d-833b-8f507f8add96" providerId="ADAL" clId="{0EC7E070-6780-40EE-822B-D4A96EFBB5E7}" dt="2020-04-25T12:23:58.081" v="102"/>
        <pc:sldMkLst>
          <pc:docMk/>
          <pc:sldMk cId="3869241535" sldId="258"/>
        </pc:sldMkLst>
        <pc:spChg chg="mod">
          <ac:chgData name="Baeten Tom [student]" userId="29956288-4689-457d-833b-8f507f8add96" providerId="ADAL" clId="{0EC7E070-6780-40EE-822B-D4A96EFBB5E7}" dt="2020-04-25T12:23:46.326" v="101" actId="20577"/>
          <ac:spMkLst>
            <pc:docMk/>
            <pc:sldMk cId="3869241535" sldId="258"/>
            <ac:spMk id="2" creationId="{47DCE4B9-0B80-487B-81E6-83BD34002BF9}"/>
          </ac:spMkLst>
        </pc:spChg>
        <pc:spChg chg="del">
          <ac:chgData name="Baeten Tom [student]" userId="29956288-4689-457d-833b-8f507f8add96" providerId="ADAL" clId="{0EC7E070-6780-40EE-822B-D4A96EFBB5E7}" dt="2020-04-25T12:23:58.081" v="102"/>
          <ac:spMkLst>
            <pc:docMk/>
            <pc:sldMk cId="3869241535" sldId="258"/>
            <ac:spMk id="3" creationId="{ACABB640-B14C-4DF8-B565-6CCB14DB0E3D}"/>
          </ac:spMkLst>
        </pc:spChg>
        <pc:picChg chg="add mod">
          <ac:chgData name="Baeten Tom [student]" userId="29956288-4689-457d-833b-8f507f8add96" providerId="ADAL" clId="{0EC7E070-6780-40EE-822B-D4A96EFBB5E7}" dt="2020-04-25T12:23:58.081" v="102"/>
          <ac:picMkLst>
            <pc:docMk/>
            <pc:sldMk cId="3869241535" sldId="258"/>
            <ac:picMk id="4" creationId="{A55B97F4-4B9E-463A-A117-3D294894A15D}"/>
          </ac:picMkLst>
        </pc:picChg>
      </pc:sldChg>
      <pc:sldChg chg="modSp">
        <pc:chgData name="Baeten Tom [student]" userId="29956288-4689-457d-833b-8f507f8add96" providerId="ADAL" clId="{0EC7E070-6780-40EE-822B-D4A96EFBB5E7}" dt="2020-04-25T12:38:51.458" v="409" actId="1076"/>
        <pc:sldMkLst>
          <pc:docMk/>
          <pc:sldMk cId="3861869108" sldId="259"/>
        </pc:sldMkLst>
        <pc:picChg chg="mod">
          <ac:chgData name="Baeten Tom [student]" userId="29956288-4689-457d-833b-8f507f8add96" providerId="ADAL" clId="{0EC7E070-6780-40EE-822B-D4A96EFBB5E7}" dt="2020-04-25T12:38:51.458" v="409" actId="1076"/>
          <ac:picMkLst>
            <pc:docMk/>
            <pc:sldMk cId="3861869108" sldId="259"/>
            <ac:picMk id="5" creationId="{B62E7BA5-4173-43E1-9A80-B4BAD2C53E79}"/>
          </ac:picMkLst>
        </pc:picChg>
      </pc:sldChg>
      <pc:sldChg chg="addSp delSp modSp modNotesTx">
        <pc:chgData name="Baeten Tom [student]" userId="29956288-4689-457d-833b-8f507f8add96" providerId="ADAL" clId="{0EC7E070-6780-40EE-822B-D4A96EFBB5E7}" dt="2020-04-25T13:42:45.890" v="1064" actId="20577"/>
        <pc:sldMkLst>
          <pc:docMk/>
          <pc:sldMk cId="1396271180" sldId="260"/>
        </pc:sldMkLst>
        <pc:spChg chg="del">
          <ac:chgData name="Baeten Tom [student]" userId="29956288-4689-457d-833b-8f507f8add96" providerId="ADAL" clId="{0EC7E070-6780-40EE-822B-D4A96EFBB5E7}" dt="2020-04-25T12:06:56.096" v="17" actId="931"/>
          <ac:spMkLst>
            <pc:docMk/>
            <pc:sldMk cId="1396271180" sldId="260"/>
            <ac:spMk id="3" creationId="{7D94AE7B-A55A-4407-B71E-95B2448E5E8E}"/>
          </ac:spMkLst>
        </pc:spChg>
        <pc:picChg chg="add mod">
          <ac:chgData name="Baeten Tom [student]" userId="29956288-4689-457d-833b-8f507f8add96" providerId="ADAL" clId="{0EC7E070-6780-40EE-822B-D4A96EFBB5E7}" dt="2020-04-25T12:16:44.095" v="93" actId="14861"/>
          <ac:picMkLst>
            <pc:docMk/>
            <pc:sldMk cId="1396271180" sldId="260"/>
            <ac:picMk id="5" creationId="{543E6D7F-27DE-4DB0-9012-BB4852E31BE6}"/>
          </ac:picMkLst>
        </pc:picChg>
        <pc:picChg chg="add del mod">
          <ac:chgData name="Baeten Tom [student]" userId="29956288-4689-457d-833b-8f507f8add96" providerId="ADAL" clId="{0EC7E070-6780-40EE-822B-D4A96EFBB5E7}" dt="2020-04-25T12:09:25.622" v="73" actId="478"/>
          <ac:picMkLst>
            <pc:docMk/>
            <pc:sldMk cId="1396271180" sldId="260"/>
            <ac:picMk id="7" creationId="{80BC03FD-B146-46FC-A0EE-F07593EF0A53}"/>
          </ac:picMkLst>
        </pc:picChg>
        <pc:picChg chg="add del mod">
          <ac:chgData name="Baeten Tom [student]" userId="29956288-4689-457d-833b-8f507f8add96" providerId="ADAL" clId="{0EC7E070-6780-40EE-822B-D4A96EFBB5E7}" dt="2020-04-25T12:09:24.703" v="72" actId="478"/>
          <ac:picMkLst>
            <pc:docMk/>
            <pc:sldMk cId="1396271180" sldId="260"/>
            <ac:picMk id="9" creationId="{F4667CFE-0CC4-47A0-8ACB-47F5B6A0AB1B}"/>
          </ac:picMkLst>
        </pc:picChg>
      </pc:sldChg>
      <pc:sldChg chg="modSp ord modNotesTx">
        <pc:chgData name="Baeten Tom [student]" userId="29956288-4689-457d-833b-8f507f8add96" providerId="ADAL" clId="{0EC7E070-6780-40EE-822B-D4A96EFBB5E7}" dt="2020-04-25T13:44:27.044" v="1151" actId="20577"/>
        <pc:sldMkLst>
          <pc:docMk/>
          <pc:sldMk cId="2084040210" sldId="262"/>
        </pc:sldMkLst>
        <pc:spChg chg="mod">
          <ac:chgData name="Baeten Tom [student]" userId="29956288-4689-457d-833b-8f507f8add96" providerId="ADAL" clId="{0EC7E070-6780-40EE-822B-D4A96EFBB5E7}" dt="2020-04-25T13:38:33.124" v="1038" actId="20577"/>
          <ac:spMkLst>
            <pc:docMk/>
            <pc:sldMk cId="2084040210" sldId="262"/>
            <ac:spMk id="3" creationId="{4C4DB2E0-425B-49E3-A344-59664DE972ED}"/>
          </ac:spMkLst>
        </pc:spChg>
        <pc:picChg chg="mod">
          <ac:chgData name="Baeten Tom [student]" userId="29956288-4689-457d-833b-8f507f8add96" providerId="ADAL" clId="{0EC7E070-6780-40EE-822B-D4A96EFBB5E7}" dt="2020-04-25T13:34:01.459" v="907" actId="1076"/>
          <ac:picMkLst>
            <pc:docMk/>
            <pc:sldMk cId="2084040210" sldId="262"/>
            <ac:picMk id="6" creationId="{35135C77-29D6-41CC-9CE9-D605ABDCDD2D}"/>
          </ac:picMkLst>
        </pc:picChg>
      </pc:sldChg>
      <pc:sldChg chg="modSp modNotesTx">
        <pc:chgData name="Baeten Tom [student]" userId="29956288-4689-457d-833b-8f507f8add96" providerId="ADAL" clId="{0EC7E070-6780-40EE-822B-D4A96EFBB5E7}" dt="2020-04-25T13:44:44.034" v="1158" actId="20577"/>
        <pc:sldMkLst>
          <pc:docMk/>
          <pc:sldMk cId="2943285275" sldId="263"/>
        </pc:sldMkLst>
        <pc:spChg chg="mod">
          <ac:chgData name="Baeten Tom [student]" userId="29956288-4689-457d-833b-8f507f8add96" providerId="ADAL" clId="{0EC7E070-6780-40EE-822B-D4A96EFBB5E7}" dt="2020-04-25T13:39:01.085" v="1042" actId="2710"/>
          <ac:spMkLst>
            <pc:docMk/>
            <pc:sldMk cId="2943285275" sldId="263"/>
            <ac:spMk id="3" creationId="{61BF5628-C8AF-48CA-8829-DFF6F218E461}"/>
          </ac:spMkLst>
        </pc:spChg>
      </pc:sldChg>
      <pc:sldChg chg="addSp modSp modNotesTx">
        <pc:chgData name="Baeten Tom [student]" userId="29956288-4689-457d-833b-8f507f8add96" providerId="ADAL" clId="{0EC7E070-6780-40EE-822B-D4A96EFBB5E7}" dt="2020-04-25T13:43:43.090" v="1114" actId="20577"/>
        <pc:sldMkLst>
          <pc:docMk/>
          <pc:sldMk cId="63842852" sldId="264"/>
        </pc:sldMkLst>
        <pc:spChg chg="mod">
          <ac:chgData name="Baeten Tom [student]" userId="29956288-4689-457d-833b-8f507f8add96" providerId="ADAL" clId="{0EC7E070-6780-40EE-822B-D4A96EFBB5E7}" dt="2020-04-25T13:22:38.663" v="789" actId="20577"/>
          <ac:spMkLst>
            <pc:docMk/>
            <pc:sldMk cId="63842852" sldId="264"/>
            <ac:spMk id="3" creationId="{5FAE0602-F9D6-4E8E-85BC-0CC5E53849D3}"/>
          </ac:spMkLst>
        </pc:spChg>
        <pc:picChg chg="add mod">
          <ac:chgData name="Baeten Tom [student]" userId="29956288-4689-457d-833b-8f507f8add96" providerId="ADAL" clId="{0EC7E070-6780-40EE-822B-D4A96EFBB5E7}" dt="2020-04-25T13:22:48.036" v="793" actId="1076"/>
          <ac:picMkLst>
            <pc:docMk/>
            <pc:sldMk cId="63842852" sldId="264"/>
            <ac:picMk id="4" creationId="{74AF64D0-A1E1-43CE-AB1A-4183BDC83CA7}"/>
          </ac:picMkLst>
        </pc:picChg>
      </pc:sldChg>
      <pc:sldChg chg="modSp modNotesTx">
        <pc:chgData name="Baeten Tom [student]" userId="29956288-4689-457d-833b-8f507f8add96" providerId="ADAL" clId="{0EC7E070-6780-40EE-822B-D4A96EFBB5E7}" dt="2020-04-25T13:43:46.958" v="1119" actId="20577"/>
        <pc:sldMkLst>
          <pc:docMk/>
          <pc:sldMk cId="1133107757" sldId="265"/>
        </pc:sldMkLst>
        <pc:spChg chg="mod">
          <ac:chgData name="Baeten Tom [student]" userId="29956288-4689-457d-833b-8f507f8add96" providerId="ADAL" clId="{0EC7E070-6780-40EE-822B-D4A96EFBB5E7}" dt="2020-04-25T13:25:01.183" v="800" actId="20577"/>
          <ac:spMkLst>
            <pc:docMk/>
            <pc:sldMk cId="1133107757" sldId="265"/>
            <ac:spMk id="3" creationId="{8CF294CE-8E50-4B6F-9F18-8E13079880A9}"/>
          </ac:spMkLst>
        </pc:spChg>
      </pc:sldChg>
      <pc:sldChg chg="modNotesTx">
        <pc:chgData name="Baeten Tom [student]" userId="29956288-4689-457d-833b-8f507f8add96" providerId="ADAL" clId="{0EC7E070-6780-40EE-822B-D4A96EFBB5E7}" dt="2020-04-25T13:43:50.801" v="1125" actId="20577"/>
        <pc:sldMkLst>
          <pc:docMk/>
          <pc:sldMk cId="4243787054" sldId="266"/>
        </pc:sldMkLst>
      </pc:sldChg>
      <pc:sldChg chg="modNotesTx">
        <pc:chgData name="Baeten Tom [student]" userId="29956288-4689-457d-833b-8f507f8add96" providerId="ADAL" clId="{0EC7E070-6780-40EE-822B-D4A96EFBB5E7}" dt="2020-04-25T13:43:55.418" v="1137" actId="20577"/>
        <pc:sldMkLst>
          <pc:docMk/>
          <pc:sldMk cId="1263093727" sldId="267"/>
        </pc:sldMkLst>
      </pc:sldChg>
      <pc:sldChg chg="modSp">
        <pc:chgData name="Baeten Tom [student]" userId="29956288-4689-457d-833b-8f507f8add96" providerId="ADAL" clId="{0EC7E070-6780-40EE-822B-D4A96EFBB5E7}" dt="2020-04-25T13:24:20.900" v="797" actId="20577"/>
        <pc:sldMkLst>
          <pc:docMk/>
          <pc:sldMk cId="2223425776" sldId="269"/>
        </pc:sldMkLst>
        <pc:spChg chg="mod">
          <ac:chgData name="Baeten Tom [student]" userId="29956288-4689-457d-833b-8f507f8add96" providerId="ADAL" clId="{0EC7E070-6780-40EE-822B-D4A96EFBB5E7}" dt="2020-04-25T13:24:20.900" v="797" actId="20577"/>
          <ac:spMkLst>
            <pc:docMk/>
            <pc:sldMk cId="2223425776" sldId="269"/>
            <ac:spMk id="3" creationId="{AE9AF2C4-B795-4836-B382-9EC5F3CB839E}"/>
          </ac:spMkLst>
        </pc:spChg>
      </pc:sldChg>
      <pc:sldChg chg="delSp add">
        <pc:chgData name="Baeten Tom [student]" userId="29956288-4689-457d-833b-8f507f8add96" providerId="ADAL" clId="{0EC7E070-6780-40EE-822B-D4A96EFBB5E7}" dt="2020-04-25T12:09:26.918" v="74" actId="478"/>
        <pc:sldMkLst>
          <pc:docMk/>
          <pc:sldMk cId="214000663" sldId="270"/>
        </pc:sldMkLst>
        <pc:picChg chg="del">
          <ac:chgData name="Baeten Tom [student]" userId="29956288-4689-457d-833b-8f507f8add96" providerId="ADAL" clId="{0EC7E070-6780-40EE-822B-D4A96EFBB5E7}" dt="2020-04-25T12:09:26.918" v="74" actId="478"/>
          <ac:picMkLst>
            <pc:docMk/>
            <pc:sldMk cId="214000663" sldId="270"/>
            <ac:picMk id="9" creationId="{F4667CFE-0CC4-47A0-8ACB-47F5B6A0AB1B}"/>
          </ac:picMkLst>
        </pc:picChg>
      </pc:sldChg>
      <pc:sldChg chg="addSp delSp modSp add del">
        <pc:chgData name="Baeten Tom [student]" userId="29956288-4689-457d-833b-8f507f8add96" providerId="ADAL" clId="{0EC7E070-6780-40EE-822B-D4A96EFBB5E7}" dt="2020-04-25T12:08:47.517" v="54"/>
        <pc:sldMkLst>
          <pc:docMk/>
          <pc:sldMk cId="1291187102" sldId="270"/>
        </pc:sldMkLst>
        <pc:spChg chg="add del mod">
          <ac:chgData name="Baeten Tom [student]" userId="29956288-4689-457d-833b-8f507f8add96" providerId="ADAL" clId="{0EC7E070-6780-40EE-822B-D4A96EFBB5E7}" dt="2020-04-25T12:08:43.827" v="47" actId="478"/>
          <ac:spMkLst>
            <pc:docMk/>
            <pc:sldMk cId="1291187102" sldId="270"/>
            <ac:spMk id="4" creationId="{43E29A79-99F5-4C3E-A752-625D736611DB}"/>
          </ac:spMkLst>
        </pc:spChg>
        <pc:picChg chg="add del">
          <ac:chgData name="Baeten Tom [student]" userId="29956288-4689-457d-833b-8f507f8add96" providerId="ADAL" clId="{0EC7E070-6780-40EE-822B-D4A96EFBB5E7}" dt="2020-04-25T12:08:43.827" v="47" actId="478"/>
          <ac:picMkLst>
            <pc:docMk/>
            <pc:sldMk cId="1291187102" sldId="270"/>
            <ac:picMk id="5" creationId="{543E6D7F-27DE-4DB0-9012-BB4852E31BE6}"/>
          </ac:picMkLst>
        </pc:picChg>
        <pc:picChg chg="mod">
          <ac:chgData name="Baeten Tom [student]" userId="29956288-4689-457d-833b-8f507f8add96" providerId="ADAL" clId="{0EC7E070-6780-40EE-822B-D4A96EFBB5E7}" dt="2020-04-25T12:08:42.606" v="45" actId="1076"/>
          <ac:picMkLst>
            <pc:docMk/>
            <pc:sldMk cId="1291187102" sldId="270"/>
            <ac:picMk id="7" creationId="{80BC03FD-B146-46FC-A0EE-F07593EF0A53}"/>
          </ac:picMkLst>
        </pc:picChg>
        <pc:picChg chg="add del">
          <ac:chgData name="Baeten Tom [student]" userId="29956288-4689-457d-833b-8f507f8add96" providerId="ADAL" clId="{0EC7E070-6780-40EE-822B-D4A96EFBB5E7}" dt="2020-04-25T12:08:43.347" v="46" actId="478"/>
          <ac:picMkLst>
            <pc:docMk/>
            <pc:sldMk cId="1291187102" sldId="270"/>
            <ac:picMk id="9" creationId="{F4667CFE-0CC4-47A0-8ACB-47F5B6A0AB1B}"/>
          </ac:picMkLst>
        </pc:picChg>
      </pc:sldChg>
      <pc:sldChg chg="add">
        <pc:chgData name="Baeten Tom [student]" userId="29956288-4689-457d-833b-8f507f8add96" providerId="ADAL" clId="{0EC7E070-6780-40EE-822B-D4A96EFBB5E7}" dt="2020-04-25T12:09:21.055" v="71"/>
        <pc:sldMkLst>
          <pc:docMk/>
          <pc:sldMk cId="1652171360" sldId="271"/>
        </pc:sldMkLst>
      </pc:sldChg>
      <pc:sldChg chg="addSp delSp modSp add del">
        <pc:chgData name="Baeten Tom [student]" userId="29956288-4689-457d-833b-8f507f8add96" providerId="ADAL" clId="{0EC7E070-6780-40EE-822B-D4A96EFBB5E7}" dt="2020-04-25T12:08:46.890" v="53"/>
        <pc:sldMkLst>
          <pc:docMk/>
          <pc:sldMk cId="2348657631" sldId="271"/>
        </pc:sldMkLst>
        <pc:spChg chg="add del mod">
          <ac:chgData name="Baeten Tom [student]" userId="29956288-4689-457d-833b-8f507f8add96" providerId="ADAL" clId="{0EC7E070-6780-40EE-822B-D4A96EFBB5E7}" dt="2020-04-25T12:08:42.141" v="44" actId="478"/>
          <ac:spMkLst>
            <pc:docMk/>
            <pc:sldMk cId="2348657631" sldId="271"/>
            <ac:spMk id="4" creationId="{CA022303-E910-451E-B200-4DC8B45957EC}"/>
          </ac:spMkLst>
        </pc:spChg>
        <pc:picChg chg="add del">
          <ac:chgData name="Baeten Tom [student]" userId="29956288-4689-457d-833b-8f507f8add96" providerId="ADAL" clId="{0EC7E070-6780-40EE-822B-D4A96EFBB5E7}" dt="2020-04-25T12:08:42.141" v="44" actId="478"/>
          <ac:picMkLst>
            <pc:docMk/>
            <pc:sldMk cId="2348657631" sldId="271"/>
            <ac:picMk id="5" creationId="{543E6D7F-27DE-4DB0-9012-BB4852E31BE6}"/>
          </ac:picMkLst>
        </pc:picChg>
        <pc:picChg chg="add del">
          <ac:chgData name="Baeten Tom [student]" userId="29956288-4689-457d-833b-8f507f8add96" providerId="ADAL" clId="{0EC7E070-6780-40EE-822B-D4A96EFBB5E7}" dt="2020-04-25T12:08:41.459" v="43" actId="478"/>
          <ac:picMkLst>
            <pc:docMk/>
            <pc:sldMk cId="2348657631" sldId="271"/>
            <ac:picMk id="7" creationId="{80BC03FD-B146-46FC-A0EE-F07593EF0A53}"/>
          </ac:picMkLst>
        </pc:picChg>
        <pc:picChg chg="mod">
          <ac:chgData name="Baeten Tom [student]" userId="29956288-4689-457d-833b-8f507f8add96" providerId="ADAL" clId="{0EC7E070-6780-40EE-822B-D4A96EFBB5E7}" dt="2020-04-25T12:08:40.718" v="42" actId="1076"/>
          <ac:picMkLst>
            <pc:docMk/>
            <pc:sldMk cId="2348657631" sldId="271"/>
            <ac:picMk id="9" creationId="{F4667CFE-0CC4-47A0-8ACB-47F5B6A0AB1B}"/>
          </ac:picMkLst>
        </pc:picChg>
      </pc:sldChg>
      <pc:sldChg chg="addSp delSp modSp add modNotesTx">
        <pc:chgData name="Baeten Tom [student]" userId="29956288-4689-457d-833b-8f507f8add96" providerId="ADAL" clId="{0EC7E070-6780-40EE-822B-D4A96EFBB5E7}" dt="2020-04-25T13:43:25.305" v="1094" actId="20577"/>
        <pc:sldMkLst>
          <pc:docMk/>
          <pc:sldMk cId="2776636519" sldId="272"/>
        </pc:sldMkLst>
        <pc:spChg chg="add mod">
          <ac:chgData name="Baeten Tom [student]" userId="29956288-4689-457d-833b-8f507f8add96" providerId="ADAL" clId="{0EC7E070-6780-40EE-822B-D4A96EFBB5E7}" dt="2020-04-25T12:11:14.069" v="79" actId="478"/>
          <ac:spMkLst>
            <pc:docMk/>
            <pc:sldMk cId="2776636519" sldId="272"/>
            <ac:spMk id="4" creationId="{950EE315-8139-48FD-97D8-3FF586D25E09}"/>
          </ac:spMkLst>
        </pc:spChg>
        <pc:spChg chg="del">
          <ac:chgData name="Baeten Tom [student]" userId="29956288-4689-457d-833b-8f507f8add96" providerId="ADAL" clId="{0EC7E070-6780-40EE-822B-D4A96EFBB5E7}" dt="2020-04-25T12:39:34.908" v="410" actId="478"/>
          <ac:spMkLst>
            <pc:docMk/>
            <pc:sldMk cId="2776636519" sldId="272"/>
            <ac:spMk id="8" creationId="{0C43231E-9024-4CEE-9CBE-F0593EBF0FB6}"/>
          </ac:spMkLst>
        </pc:spChg>
        <pc:picChg chg="del">
          <ac:chgData name="Baeten Tom [student]" userId="29956288-4689-457d-833b-8f507f8add96" providerId="ADAL" clId="{0EC7E070-6780-40EE-822B-D4A96EFBB5E7}" dt="2020-04-25T12:11:14.069" v="79" actId="478"/>
          <ac:picMkLst>
            <pc:docMk/>
            <pc:sldMk cId="2776636519" sldId="272"/>
            <ac:picMk id="5" creationId="{543E6D7F-27DE-4DB0-9012-BB4852E31BE6}"/>
          </ac:picMkLst>
        </pc:picChg>
        <pc:picChg chg="del">
          <ac:chgData name="Baeten Tom [student]" userId="29956288-4689-457d-833b-8f507f8add96" providerId="ADAL" clId="{0EC7E070-6780-40EE-822B-D4A96EFBB5E7}" dt="2020-04-25T12:11:13.336" v="78" actId="478"/>
          <ac:picMkLst>
            <pc:docMk/>
            <pc:sldMk cId="2776636519" sldId="272"/>
            <ac:picMk id="7" creationId="{80BC03FD-B146-46FC-A0EE-F07593EF0A53}"/>
          </ac:picMkLst>
        </pc:picChg>
        <pc:picChg chg="del">
          <ac:chgData name="Baeten Tom [student]" userId="29956288-4689-457d-833b-8f507f8add96" providerId="ADAL" clId="{0EC7E070-6780-40EE-822B-D4A96EFBB5E7}" dt="2020-04-25T12:11:12.696" v="77" actId="478"/>
          <ac:picMkLst>
            <pc:docMk/>
            <pc:sldMk cId="2776636519" sldId="272"/>
            <ac:picMk id="9" creationId="{F4667CFE-0CC4-47A0-8ACB-47F5B6A0AB1B}"/>
          </ac:picMkLst>
        </pc:picChg>
      </pc:sldChg>
      <pc:sldChg chg="addSp delSp modSp add modNotesTx">
        <pc:chgData name="Baeten Tom [student]" userId="29956288-4689-457d-833b-8f507f8add96" providerId="ADAL" clId="{0EC7E070-6780-40EE-822B-D4A96EFBB5E7}" dt="2020-04-25T13:42:37.301" v="1057" actId="20577"/>
        <pc:sldMkLst>
          <pc:docMk/>
          <pc:sldMk cId="940444275" sldId="273"/>
        </pc:sldMkLst>
        <pc:spChg chg="del">
          <ac:chgData name="Baeten Tom [student]" userId="29956288-4689-457d-833b-8f507f8add96" providerId="ADAL" clId="{0EC7E070-6780-40EE-822B-D4A96EFBB5E7}" dt="2020-04-25T12:12:08.847" v="82" actId="478"/>
          <ac:spMkLst>
            <pc:docMk/>
            <pc:sldMk cId="940444275" sldId="273"/>
            <ac:spMk id="3" creationId="{A9372ABC-8251-49B4-929C-01DEBFA92F63}"/>
          </ac:spMkLst>
        </pc:spChg>
        <pc:picChg chg="add mod">
          <ac:chgData name="Baeten Tom [student]" userId="29956288-4689-457d-833b-8f507f8add96" providerId="ADAL" clId="{0EC7E070-6780-40EE-822B-D4A96EFBB5E7}" dt="2020-04-25T12:14:24.292" v="91" actId="14861"/>
          <ac:picMkLst>
            <pc:docMk/>
            <pc:sldMk cId="940444275" sldId="273"/>
            <ac:picMk id="4" creationId="{A267608E-4C56-4AAE-889B-1FBABC873224}"/>
          </ac:picMkLst>
        </pc:picChg>
        <pc:picChg chg="add mod">
          <ac:chgData name="Baeten Tom [student]" userId="29956288-4689-457d-833b-8f507f8add96" providerId="ADAL" clId="{0EC7E070-6780-40EE-822B-D4A96EFBB5E7}" dt="2020-04-25T12:13:15.001" v="88" actId="1076"/>
          <ac:picMkLst>
            <pc:docMk/>
            <pc:sldMk cId="940444275" sldId="273"/>
            <ac:picMk id="1026" creationId="{8289DE3A-F46C-4601-AC3F-EAFB14643725}"/>
          </ac:picMkLst>
        </pc:picChg>
      </pc:sldChg>
      <pc:sldChg chg="delSp modNotesTx">
        <pc:chgData name="Baeten Tom [student]" userId="29956288-4689-457d-833b-8f507f8add96" providerId="ADAL" clId="{0EC7E070-6780-40EE-822B-D4A96EFBB5E7}" dt="2020-04-25T13:43:34.444" v="1106" actId="20577"/>
        <pc:sldMkLst>
          <pc:docMk/>
          <pc:sldMk cId="887156814" sldId="274"/>
        </pc:sldMkLst>
        <pc:spChg chg="del">
          <ac:chgData name="Baeten Tom [student]" userId="29956288-4689-457d-833b-8f507f8add96" providerId="ADAL" clId="{0EC7E070-6780-40EE-822B-D4A96EFBB5E7}" dt="2020-04-25T12:39:55.261" v="411" actId="478"/>
          <ac:spMkLst>
            <pc:docMk/>
            <pc:sldMk cId="887156814" sldId="274"/>
            <ac:spMk id="5" creationId="{DAE3819C-0D72-4D57-AECB-E85325AA522B}"/>
          </ac:spMkLst>
        </pc:spChg>
      </pc:sldChg>
      <pc:sldChg chg="modNotesTx">
        <pc:chgData name="Baeten Tom [student]" userId="29956288-4689-457d-833b-8f507f8add96" providerId="ADAL" clId="{0EC7E070-6780-40EE-822B-D4A96EFBB5E7}" dt="2020-04-25T13:43:31.812" v="1101" actId="20577"/>
        <pc:sldMkLst>
          <pc:docMk/>
          <pc:sldMk cId="1009948346" sldId="275"/>
        </pc:sldMkLst>
      </pc:sldChg>
      <pc:sldChg chg="addSp delSp modSp add">
        <pc:chgData name="Baeten Tom [student]" userId="29956288-4689-457d-833b-8f507f8add96" providerId="ADAL" clId="{0EC7E070-6780-40EE-822B-D4A96EFBB5E7}" dt="2020-04-25T12:31:57.112" v="302" actId="1036"/>
        <pc:sldMkLst>
          <pc:docMk/>
          <pc:sldMk cId="649984006" sldId="276"/>
        </pc:sldMkLst>
        <pc:spChg chg="del">
          <ac:chgData name="Baeten Tom [student]" userId="29956288-4689-457d-833b-8f507f8add96" providerId="ADAL" clId="{0EC7E070-6780-40EE-822B-D4A96EFBB5E7}" dt="2020-04-25T12:25:40.941" v="105" actId="478"/>
          <ac:spMkLst>
            <pc:docMk/>
            <pc:sldMk cId="649984006" sldId="276"/>
            <ac:spMk id="3" creationId="{ACABB640-B14C-4DF8-B565-6CCB14DB0E3D}"/>
          </ac:spMkLst>
        </pc:spChg>
        <pc:spChg chg="add del mod">
          <ac:chgData name="Baeten Tom [student]" userId="29956288-4689-457d-833b-8f507f8add96" providerId="ADAL" clId="{0EC7E070-6780-40EE-822B-D4A96EFBB5E7}" dt="2020-04-25T12:25:44.131" v="106" actId="478"/>
          <ac:spMkLst>
            <pc:docMk/>
            <pc:sldMk cId="649984006" sldId="276"/>
            <ac:spMk id="4" creationId="{3C48EE05-7128-406D-A57B-1880C5FEF0FD}"/>
          </ac:spMkLst>
        </pc:spChg>
        <pc:spChg chg="add mod">
          <ac:chgData name="Baeten Tom [student]" userId="29956288-4689-457d-833b-8f507f8add96" providerId="ADAL" clId="{0EC7E070-6780-40EE-822B-D4A96EFBB5E7}" dt="2020-04-25T12:30:48.693" v="244" actId="1038"/>
          <ac:spMkLst>
            <pc:docMk/>
            <pc:sldMk cId="649984006" sldId="276"/>
            <ac:spMk id="5" creationId="{2850DFE1-934A-485A-9C18-CC91C5CD43ED}"/>
          </ac:spMkLst>
        </pc:spChg>
        <pc:spChg chg="add mod">
          <ac:chgData name="Baeten Tom [student]" userId="29956288-4689-457d-833b-8f507f8add96" providerId="ADAL" clId="{0EC7E070-6780-40EE-822B-D4A96EFBB5E7}" dt="2020-04-25T12:30:48.693" v="244" actId="1038"/>
          <ac:spMkLst>
            <pc:docMk/>
            <pc:sldMk cId="649984006" sldId="276"/>
            <ac:spMk id="6" creationId="{3A26DA39-92F4-423A-BEE0-5C2EA5959252}"/>
          </ac:spMkLst>
        </pc:spChg>
        <pc:spChg chg="add mod">
          <ac:chgData name="Baeten Tom [student]" userId="29956288-4689-457d-833b-8f507f8add96" providerId="ADAL" clId="{0EC7E070-6780-40EE-822B-D4A96EFBB5E7}" dt="2020-04-25T12:30:48.693" v="244" actId="1038"/>
          <ac:spMkLst>
            <pc:docMk/>
            <pc:sldMk cId="649984006" sldId="276"/>
            <ac:spMk id="7" creationId="{7C4BA37E-B6E0-4FDE-91EA-D351803A24C8}"/>
          </ac:spMkLst>
        </pc:spChg>
        <pc:spChg chg="add mod">
          <ac:chgData name="Baeten Tom [student]" userId="29956288-4689-457d-833b-8f507f8add96" providerId="ADAL" clId="{0EC7E070-6780-40EE-822B-D4A96EFBB5E7}" dt="2020-04-25T12:30:48.693" v="244" actId="1038"/>
          <ac:spMkLst>
            <pc:docMk/>
            <pc:sldMk cId="649984006" sldId="276"/>
            <ac:spMk id="8" creationId="{139A051E-1FAB-4BF1-A82F-D5476D889D70}"/>
          </ac:spMkLst>
        </pc:spChg>
        <pc:spChg chg="add mod">
          <ac:chgData name="Baeten Tom [student]" userId="29956288-4689-457d-833b-8f507f8add96" providerId="ADAL" clId="{0EC7E070-6780-40EE-822B-D4A96EFBB5E7}" dt="2020-04-25T12:31:50.279" v="289" actId="1036"/>
          <ac:spMkLst>
            <pc:docMk/>
            <pc:sldMk cId="649984006" sldId="276"/>
            <ac:spMk id="9" creationId="{9CE1913B-FA24-4424-809C-67D0FB916F0C}"/>
          </ac:spMkLst>
        </pc:spChg>
        <pc:spChg chg="add mod">
          <ac:chgData name="Baeten Tom [student]" userId="29956288-4689-457d-833b-8f507f8add96" providerId="ADAL" clId="{0EC7E070-6780-40EE-822B-D4A96EFBB5E7}" dt="2020-04-25T12:31:50.279" v="289" actId="1036"/>
          <ac:spMkLst>
            <pc:docMk/>
            <pc:sldMk cId="649984006" sldId="276"/>
            <ac:spMk id="10" creationId="{86742AE2-F66C-45B7-8327-BC6079701C1D}"/>
          </ac:spMkLst>
        </pc:spChg>
        <pc:spChg chg="add mod">
          <ac:chgData name="Baeten Tom [student]" userId="29956288-4689-457d-833b-8f507f8add96" providerId="ADAL" clId="{0EC7E070-6780-40EE-822B-D4A96EFBB5E7}" dt="2020-04-25T12:31:57.112" v="302" actId="1036"/>
          <ac:spMkLst>
            <pc:docMk/>
            <pc:sldMk cId="649984006" sldId="276"/>
            <ac:spMk id="11" creationId="{957977E1-3C5B-4B3A-8255-4074BE799768}"/>
          </ac:spMkLst>
        </pc:spChg>
        <pc:spChg chg="add mod">
          <ac:chgData name="Baeten Tom [student]" userId="29956288-4689-457d-833b-8f507f8add96" providerId="ADAL" clId="{0EC7E070-6780-40EE-822B-D4A96EFBB5E7}" dt="2020-04-25T12:31:50.279" v="289" actId="1036"/>
          <ac:spMkLst>
            <pc:docMk/>
            <pc:sldMk cId="649984006" sldId="276"/>
            <ac:spMk id="12" creationId="{84D7FE02-7BC7-47D7-A30B-78AEAA69359F}"/>
          </ac:spMkLst>
        </pc:spChg>
        <pc:spChg chg="add mod">
          <ac:chgData name="Baeten Tom [student]" userId="29956288-4689-457d-833b-8f507f8add96" providerId="ADAL" clId="{0EC7E070-6780-40EE-822B-D4A96EFBB5E7}" dt="2020-04-25T12:31:50.279" v="289" actId="1036"/>
          <ac:spMkLst>
            <pc:docMk/>
            <pc:sldMk cId="649984006" sldId="276"/>
            <ac:spMk id="13" creationId="{8590F005-933C-43D6-82B9-69F94EFEAE8B}"/>
          </ac:spMkLst>
        </pc:spChg>
      </pc:sldChg>
      <pc:sldChg chg="modNotesTx">
        <pc:chgData name="Baeten Tom [student]" userId="29956288-4689-457d-833b-8f507f8add96" providerId="ADAL" clId="{0EC7E070-6780-40EE-822B-D4A96EFBB5E7}" dt="2020-04-25T13:43:05.300" v="1067" actId="20577"/>
        <pc:sldMkLst>
          <pc:docMk/>
          <pc:sldMk cId="3126295124" sldId="277"/>
        </pc:sldMkLst>
      </pc:sldChg>
      <pc:sldChg chg="modSp add del">
        <pc:chgData name="Baeten Tom [student]" userId="29956288-4689-457d-833b-8f507f8add96" providerId="ADAL" clId="{0EC7E070-6780-40EE-822B-D4A96EFBB5E7}" dt="2020-04-25T13:00:15.480" v="576" actId="2696"/>
        <pc:sldMkLst>
          <pc:docMk/>
          <pc:sldMk cId="1726845942" sldId="278"/>
        </pc:sldMkLst>
        <pc:picChg chg="mod">
          <ac:chgData name="Baeten Tom [student]" userId="29956288-4689-457d-833b-8f507f8add96" providerId="ADAL" clId="{0EC7E070-6780-40EE-822B-D4A96EFBB5E7}" dt="2020-04-25T12:49:23.579" v="463" actId="1076"/>
          <ac:picMkLst>
            <pc:docMk/>
            <pc:sldMk cId="1726845942" sldId="278"/>
            <ac:picMk id="4" creationId="{12CFBF9A-A12C-4EC5-BB60-C2B7785962FE}"/>
          </ac:picMkLst>
        </pc:picChg>
        <pc:picChg chg="mod">
          <ac:chgData name="Baeten Tom [student]" userId="29956288-4689-457d-833b-8f507f8add96" providerId="ADAL" clId="{0EC7E070-6780-40EE-822B-D4A96EFBB5E7}" dt="2020-04-25T12:50:42.922" v="467" actId="1076"/>
          <ac:picMkLst>
            <pc:docMk/>
            <pc:sldMk cId="1726845942" sldId="278"/>
            <ac:picMk id="5" creationId="{883416FF-A3C3-43E0-B724-F91B9FD54BA1}"/>
          </ac:picMkLst>
        </pc:picChg>
        <pc:picChg chg="mod">
          <ac:chgData name="Baeten Tom [student]" userId="29956288-4689-457d-833b-8f507f8add96" providerId="ADAL" clId="{0EC7E070-6780-40EE-822B-D4A96EFBB5E7}" dt="2020-04-25T12:50:36.131" v="466" actId="1076"/>
          <ac:picMkLst>
            <pc:docMk/>
            <pc:sldMk cId="1726845942" sldId="278"/>
            <ac:picMk id="6" creationId="{9070236B-6AD0-4406-A7FF-BF6747D4BD9E}"/>
          </ac:picMkLst>
        </pc:picChg>
      </pc:sldChg>
      <pc:sldChg chg="addSp delSp modSp add modNotesTx">
        <pc:chgData name="Baeten Tom [student]" userId="29956288-4689-457d-833b-8f507f8add96" providerId="ADAL" clId="{0EC7E070-6780-40EE-822B-D4A96EFBB5E7}" dt="2020-04-25T13:41:57.253" v="1050" actId="20577"/>
        <pc:sldMkLst>
          <pc:docMk/>
          <pc:sldMk cId="2510281681" sldId="279"/>
        </pc:sldMkLst>
        <pc:spChg chg="add del mod">
          <ac:chgData name="Baeten Tom [student]" userId="29956288-4689-457d-833b-8f507f8add96" providerId="ADAL" clId="{0EC7E070-6780-40EE-822B-D4A96EFBB5E7}" dt="2020-04-25T12:34:56.851" v="314" actId="478"/>
          <ac:spMkLst>
            <pc:docMk/>
            <pc:sldMk cId="2510281681" sldId="279"/>
            <ac:spMk id="3" creationId="{4886EB07-531A-4F23-A52D-BED5F7036843}"/>
          </ac:spMkLst>
        </pc:spChg>
        <pc:spChg chg="add mod">
          <ac:chgData name="Baeten Tom [student]" userId="29956288-4689-457d-833b-8f507f8add96" providerId="ADAL" clId="{0EC7E070-6780-40EE-822B-D4A96EFBB5E7}" dt="2020-04-25T12:38:19.353" v="405" actId="1076"/>
          <ac:spMkLst>
            <pc:docMk/>
            <pc:sldMk cId="2510281681" sldId="279"/>
            <ac:spMk id="4" creationId="{7F183D87-C174-48E5-9865-1BC2B7FFF796}"/>
          </ac:spMkLst>
        </pc:spChg>
        <pc:spChg chg="mod">
          <ac:chgData name="Baeten Tom [student]" userId="29956288-4689-457d-833b-8f507f8add96" providerId="ADAL" clId="{0EC7E070-6780-40EE-822B-D4A96EFBB5E7}" dt="2020-04-25T12:33:18.509" v="305" actId="17032"/>
          <ac:spMkLst>
            <pc:docMk/>
            <pc:sldMk cId="2510281681" sldId="279"/>
            <ac:spMk id="5" creationId="{2850DFE1-934A-485A-9C18-CC91C5CD43ED}"/>
          </ac:spMkLst>
        </pc:spChg>
        <pc:spChg chg="mod">
          <ac:chgData name="Baeten Tom [student]" userId="29956288-4689-457d-833b-8f507f8add96" providerId="ADAL" clId="{0EC7E070-6780-40EE-822B-D4A96EFBB5E7}" dt="2020-04-25T12:33:18.509" v="305" actId="17032"/>
          <ac:spMkLst>
            <pc:docMk/>
            <pc:sldMk cId="2510281681" sldId="279"/>
            <ac:spMk id="6" creationId="{3A26DA39-92F4-423A-BEE0-5C2EA5959252}"/>
          </ac:spMkLst>
        </pc:spChg>
        <pc:spChg chg="mod">
          <ac:chgData name="Baeten Tom [student]" userId="29956288-4689-457d-833b-8f507f8add96" providerId="ADAL" clId="{0EC7E070-6780-40EE-822B-D4A96EFBB5E7}" dt="2020-04-25T12:33:18.509" v="305" actId="17032"/>
          <ac:spMkLst>
            <pc:docMk/>
            <pc:sldMk cId="2510281681" sldId="279"/>
            <ac:spMk id="7" creationId="{7C4BA37E-B6E0-4FDE-91EA-D351803A24C8}"/>
          </ac:spMkLst>
        </pc:spChg>
        <pc:spChg chg="mod">
          <ac:chgData name="Baeten Tom [student]" userId="29956288-4689-457d-833b-8f507f8add96" providerId="ADAL" clId="{0EC7E070-6780-40EE-822B-D4A96EFBB5E7}" dt="2020-04-25T12:33:23.126" v="306" actId="17032"/>
          <ac:spMkLst>
            <pc:docMk/>
            <pc:sldMk cId="2510281681" sldId="279"/>
            <ac:spMk id="9" creationId="{9CE1913B-FA24-4424-809C-67D0FB916F0C}"/>
          </ac:spMkLst>
        </pc:spChg>
        <pc:spChg chg="mod">
          <ac:chgData name="Baeten Tom [student]" userId="29956288-4689-457d-833b-8f507f8add96" providerId="ADAL" clId="{0EC7E070-6780-40EE-822B-D4A96EFBB5E7}" dt="2020-04-25T12:33:30.211" v="307" actId="17032"/>
          <ac:spMkLst>
            <pc:docMk/>
            <pc:sldMk cId="2510281681" sldId="279"/>
            <ac:spMk id="10" creationId="{86742AE2-F66C-45B7-8327-BC6079701C1D}"/>
          </ac:spMkLst>
        </pc:spChg>
        <pc:spChg chg="mod">
          <ac:chgData name="Baeten Tom [student]" userId="29956288-4689-457d-833b-8f507f8add96" providerId="ADAL" clId="{0EC7E070-6780-40EE-822B-D4A96EFBB5E7}" dt="2020-04-25T12:33:30.211" v="307" actId="17032"/>
          <ac:spMkLst>
            <pc:docMk/>
            <pc:sldMk cId="2510281681" sldId="279"/>
            <ac:spMk id="11" creationId="{957977E1-3C5B-4B3A-8255-4074BE799768}"/>
          </ac:spMkLst>
        </pc:spChg>
        <pc:spChg chg="mod">
          <ac:chgData name="Baeten Tom [student]" userId="29956288-4689-457d-833b-8f507f8add96" providerId="ADAL" clId="{0EC7E070-6780-40EE-822B-D4A96EFBB5E7}" dt="2020-04-25T12:33:30.211" v="307" actId="17032"/>
          <ac:spMkLst>
            <pc:docMk/>
            <pc:sldMk cId="2510281681" sldId="279"/>
            <ac:spMk id="12" creationId="{84D7FE02-7BC7-47D7-A30B-78AEAA69359F}"/>
          </ac:spMkLst>
        </pc:spChg>
        <pc:spChg chg="mod">
          <ac:chgData name="Baeten Tom [student]" userId="29956288-4689-457d-833b-8f507f8add96" providerId="ADAL" clId="{0EC7E070-6780-40EE-822B-D4A96EFBB5E7}" dt="2020-04-25T12:33:30.211" v="307" actId="17032"/>
          <ac:spMkLst>
            <pc:docMk/>
            <pc:sldMk cId="2510281681" sldId="279"/>
            <ac:spMk id="13" creationId="{8590F005-933C-43D6-82B9-69F94EFEAE8B}"/>
          </ac:spMkLst>
        </pc:spChg>
        <pc:spChg chg="add mod">
          <ac:chgData name="Baeten Tom [student]" userId="29956288-4689-457d-833b-8f507f8add96" providerId="ADAL" clId="{0EC7E070-6780-40EE-822B-D4A96EFBB5E7}" dt="2020-04-25T12:36:12.376" v="353" actId="13822"/>
          <ac:spMkLst>
            <pc:docMk/>
            <pc:sldMk cId="2510281681" sldId="279"/>
            <ac:spMk id="14" creationId="{47708860-FA43-415F-999C-C6EA66EF7A7A}"/>
          </ac:spMkLst>
        </pc:spChg>
        <pc:spChg chg="add mod">
          <ac:chgData name="Baeten Tom [student]" userId="29956288-4689-457d-833b-8f507f8add96" providerId="ADAL" clId="{0EC7E070-6780-40EE-822B-D4A96EFBB5E7}" dt="2020-04-25T12:36:34.312" v="358" actId="1076"/>
          <ac:spMkLst>
            <pc:docMk/>
            <pc:sldMk cId="2510281681" sldId="279"/>
            <ac:spMk id="15" creationId="{80B6554E-7353-49E8-B881-F3B8DDDA0610}"/>
          </ac:spMkLst>
        </pc:spChg>
        <pc:spChg chg="add mod">
          <ac:chgData name="Baeten Tom [student]" userId="29956288-4689-457d-833b-8f507f8add96" providerId="ADAL" clId="{0EC7E070-6780-40EE-822B-D4A96EFBB5E7}" dt="2020-04-25T12:37:12.989" v="393" actId="1076"/>
          <ac:spMkLst>
            <pc:docMk/>
            <pc:sldMk cId="2510281681" sldId="279"/>
            <ac:spMk id="16" creationId="{226C47B0-FF34-4FF0-A556-4B99D76DEDFB}"/>
          </ac:spMkLst>
        </pc:spChg>
      </pc:sldChg>
      <pc:sldChg chg="modSp add del">
        <pc:chgData name="Baeten Tom [student]" userId="29956288-4689-457d-833b-8f507f8add96" providerId="ADAL" clId="{0EC7E070-6780-40EE-822B-D4A96EFBB5E7}" dt="2020-04-25T12:46:05.390" v="444" actId="2696"/>
        <pc:sldMkLst>
          <pc:docMk/>
          <pc:sldMk cId="360899139" sldId="280"/>
        </pc:sldMkLst>
        <pc:spChg chg="mod">
          <ac:chgData name="Baeten Tom [student]" userId="29956288-4689-457d-833b-8f507f8add96" providerId="ADAL" clId="{0EC7E070-6780-40EE-822B-D4A96EFBB5E7}" dt="2020-04-25T12:45:42.109" v="427" actId="20577"/>
          <ac:spMkLst>
            <pc:docMk/>
            <pc:sldMk cId="360899139" sldId="280"/>
            <ac:spMk id="2" creationId="{2C9CD7F7-6827-475E-A267-F041E9C98C2E}"/>
          </ac:spMkLst>
        </pc:spChg>
      </pc:sldChg>
      <pc:sldChg chg="addSp delSp modSp add modNotesTx">
        <pc:chgData name="Baeten Tom [student]" userId="29956288-4689-457d-833b-8f507f8add96" providerId="ADAL" clId="{0EC7E070-6780-40EE-822B-D4A96EFBB5E7}" dt="2020-04-25T13:44:56.342" v="1168" actId="20577"/>
        <pc:sldMkLst>
          <pc:docMk/>
          <pc:sldMk cId="3421151560" sldId="281"/>
        </pc:sldMkLst>
        <pc:spChg chg="mod">
          <ac:chgData name="Baeten Tom [student]" userId="29956288-4689-457d-833b-8f507f8add96" providerId="ADAL" clId="{0EC7E070-6780-40EE-822B-D4A96EFBB5E7}" dt="2020-04-25T12:46:42.176" v="462" actId="403"/>
          <ac:spMkLst>
            <pc:docMk/>
            <pc:sldMk cId="3421151560" sldId="281"/>
            <ac:spMk id="2" creationId="{E35E05AC-5614-4F93-9D44-1B7562568221}"/>
          </ac:spMkLst>
        </pc:spChg>
        <pc:spChg chg="del mod">
          <ac:chgData name="Baeten Tom [student]" userId="29956288-4689-457d-833b-8f507f8add96" providerId="ADAL" clId="{0EC7E070-6780-40EE-822B-D4A96EFBB5E7}" dt="2020-04-25T12:46:29.658" v="455" actId="478"/>
          <ac:spMkLst>
            <pc:docMk/>
            <pc:sldMk cId="3421151560" sldId="281"/>
            <ac:spMk id="3" creationId="{966A72AF-EB60-49DF-A679-25AA67DDD9E4}"/>
          </ac:spMkLst>
        </pc:spChg>
        <pc:spChg chg="add del mod">
          <ac:chgData name="Baeten Tom [student]" userId="29956288-4689-457d-833b-8f507f8add96" providerId="ADAL" clId="{0EC7E070-6780-40EE-822B-D4A96EFBB5E7}" dt="2020-04-25T12:46:32.302" v="456" actId="478"/>
          <ac:spMkLst>
            <pc:docMk/>
            <pc:sldMk cId="3421151560" sldId="281"/>
            <ac:spMk id="5" creationId="{67B7A626-D15D-4A05-A7D0-71EEF804441F}"/>
          </ac:spMkLst>
        </pc:spChg>
      </pc:sldChg>
      <pc:sldChg chg="delSp modNotesTx">
        <pc:chgData name="Baeten Tom [student]" userId="29956288-4689-457d-833b-8f507f8add96" providerId="ADAL" clId="{0EC7E070-6780-40EE-822B-D4A96EFBB5E7}" dt="2020-04-25T13:43:07.915" v="1070" actId="20577"/>
        <pc:sldMkLst>
          <pc:docMk/>
          <pc:sldMk cId="616243988" sldId="282"/>
        </pc:sldMkLst>
        <pc:spChg chg="del">
          <ac:chgData name="Baeten Tom [student]" userId="29956288-4689-457d-833b-8f507f8add96" providerId="ADAL" clId="{0EC7E070-6780-40EE-822B-D4A96EFBB5E7}" dt="2020-04-25T12:52:11.683" v="468" actId="478"/>
          <ac:spMkLst>
            <pc:docMk/>
            <pc:sldMk cId="616243988" sldId="282"/>
            <ac:spMk id="4" creationId="{74C30668-0130-4A98-9707-018EC6D5C53A}"/>
          </ac:spMkLst>
        </pc:spChg>
      </pc:sldChg>
      <pc:sldChg chg="delSp modNotesTx">
        <pc:chgData name="Baeten Tom [student]" userId="29956288-4689-457d-833b-8f507f8add96" providerId="ADAL" clId="{0EC7E070-6780-40EE-822B-D4A96EFBB5E7}" dt="2020-04-25T13:43:11.311" v="1073" actId="20577"/>
        <pc:sldMkLst>
          <pc:docMk/>
          <pc:sldMk cId="3065692597" sldId="283"/>
        </pc:sldMkLst>
        <pc:spChg chg="del">
          <ac:chgData name="Baeten Tom [student]" userId="29956288-4689-457d-833b-8f507f8add96" providerId="ADAL" clId="{0EC7E070-6780-40EE-822B-D4A96EFBB5E7}" dt="2020-04-25T12:52:13.589" v="469" actId="478"/>
          <ac:spMkLst>
            <pc:docMk/>
            <pc:sldMk cId="3065692597" sldId="283"/>
            <ac:spMk id="4" creationId="{74C30668-0130-4A98-9707-018EC6D5C53A}"/>
          </ac:spMkLst>
        </pc:spChg>
      </pc:sldChg>
      <pc:sldChg chg="delSp modNotesTx">
        <pc:chgData name="Baeten Tom [student]" userId="29956288-4689-457d-833b-8f507f8add96" providerId="ADAL" clId="{0EC7E070-6780-40EE-822B-D4A96EFBB5E7}" dt="2020-04-25T13:43:14.282" v="1080" actId="20577"/>
        <pc:sldMkLst>
          <pc:docMk/>
          <pc:sldMk cId="1778125481" sldId="284"/>
        </pc:sldMkLst>
        <pc:spChg chg="del">
          <ac:chgData name="Baeten Tom [student]" userId="29956288-4689-457d-833b-8f507f8add96" providerId="ADAL" clId="{0EC7E070-6780-40EE-822B-D4A96EFBB5E7}" dt="2020-04-25T12:52:15.123" v="470" actId="478"/>
          <ac:spMkLst>
            <pc:docMk/>
            <pc:sldMk cId="1778125481" sldId="284"/>
            <ac:spMk id="4" creationId="{74C30668-0130-4A98-9707-018EC6D5C53A}"/>
          </ac:spMkLst>
        </pc:spChg>
      </pc:sldChg>
      <pc:sldChg chg="addSp modSp add ord">
        <pc:chgData name="Baeten Tom [student]" userId="29956288-4689-457d-833b-8f507f8add96" providerId="ADAL" clId="{0EC7E070-6780-40EE-822B-D4A96EFBB5E7}" dt="2020-04-25T13:01:21.023" v="604" actId="14100"/>
        <pc:sldMkLst>
          <pc:docMk/>
          <pc:sldMk cId="3553285224" sldId="285"/>
        </pc:sldMkLst>
        <pc:spChg chg="mod">
          <ac:chgData name="Baeten Tom [student]" userId="29956288-4689-457d-833b-8f507f8add96" providerId="ADAL" clId="{0EC7E070-6780-40EE-822B-D4A96EFBB5E7}" dt="2020-04-25T12:54:51.621" v="502" actId="1076"/>
          <ac:spMkLst>
            <pc:docMk/>
            <pc:sldMk cId="3553285224" sldId="285"/>
            <ac:spMk id="5" creationId="{2850DFE1-934A-485A-9C18-CC91C5CD43ED}"/>
          </ac:spMkLst>
        </pc:spChg>
        <pc:spChg chg="mod">
          <ac:chgData name="Baeten Tom [student]" userId="29956288-4689-457d-833b-8f507f8add96" providerId="ADAL" clId="{0EC7E070-6780-40EE-822B-D4A96EFBB5E7}" dt="2020-04-25T12:54:59.090" v="505" actId="1076"/>
          <ac:spMkLst>
            <pc:docMk/>
            <pc:sldMk cId="3553285224" sldId="285"/>
            <ac:spMk id="6" creationId="{3A26DA39-92F4-423A-BEE0-5C2EA5959252}"/>
          </ac:spMkLst>
        </pc:spChg>
        <pc:spChg chg="mod">
          <ac:chgData name="Baeten Tom [student]" userId="29956288-4689-457d-833b-8f507f8add96" providerId="ADAL" clId="{0EC7E070-6780-40EE-822B-D4A96EFBB5E7}" dt="2020-04-25T12:55:02.796" v="506" actId="1076"/>
          <ac:spMkLst>
            <pc:docMk/>
            <pc:sldMk cId="3553285224" sldId="285"/>
            <ac:spMk id="7" creationId="{7C4BA37E-B6E0-4FDE-91EA-D351803A24C8}"/>
          </ac:spMkLst>
        </pc:spChg>
        <pc:spChg chg="mod">
          <ac:chgData name="Baeten Tom [student]" userId="29956288-4689-457d-833b-8f507f8add96" providerId="ADAL" clId="{0EC7E070-6780-40EE-822B-D4A96EFBB5E7}" dt="2020-04-25T12:58:32.205" v="528" actId="14100"/>
          <ac:spMkLst>
            <pc:docMk/>
            <pc:sldMk cId="3553285224" sldId="285"/>
            <ac:spMk id="8" creationId="{139A051E-1FAB-4BF1-A82F-D5476D889D70}"/>
          </ac:spMkLst>
        </pc:spChg>
        <pc:spChg chg="mod">
          <ac:chgData name="Baeten Tom [student]" userId="29956288-4689-457d-833b-8f507f8add96" providerId="ADAL" clId="{0EC7E070-6780-40EE-822B-D4A96EFBB5E7}" dt="2020-04-25T12:59:00.912" v="529" actId="1076"/>
          <ac:spMkLst>
            <pc:docMk/>
            <pc:sldMk cId="3553285224" sldId="285"/>
            <ac:spMk id="9" creationId="{9CE1913B-FA24-4424-809C-67D0FB916F0C}"/>
          </ac:spMkLst>
        </pc:spChg>
        <pc:spChg chg="mod">
          <ac:chgData name="Baeten Tom [student]" userId="29956288-4689-457d-833b-8f507f8add96" providerId="ADAL" clId="{0EC7E070-6780-40EE-822B-D4A96EFBB5E7}" dt="2020-04-25T12:59:11.688" v="535" actId="1076"/>
          <ac:spMkLst>
            <pc:docMk/>
            <pc:sldMk cId="3553285224" sldId="285"/>
            <ac:spMk id="10" creationId="{86742AE2-F66C-45B7-8327-BC6079701C1D}"/>
          </ac:spMkLst>
        </pc:spChg>
        <pc:spChg chg="mod">
          <ac:chgData name="Baeten Tom [student]" userId="29956288-4689-457d-833b-8f507f8add96" providerId="ADAL" clId="{0EC7E070-6780-40EE-822B-D4A96EFBB5E7}" dt="2020-04-25T12:59:35.628" v="575" actId="20577"/>
          <ac:spMkLst>
            <pc:docMk/>
            <pc:sldMk cId="3553285224" sldId="285"/>
            <ac:spMk id="11" creationId="{957977E1-3C5B-4B3A-8255-4074BE799768}"/>
          </ac:spMkLst>
        </pc:spChg>
        <pc:spChg chg="mod">
          <ac:chgData name="Baeten Tom [student]" userId="29956288-4689-457d-833b-8f507f8add96" providerId="ADAL" clId="{0EC7E070-6780-40EE-822B-D4A96EFBB5E7}" dt="2020-04-25T12:59:24.087" v="548" actId="1076"/>
          <ac:spMkLst>
            <pc:docMk/>
            <pc:sldMk cId="3553285224" sldId="285"/>
            <ac:spMk id="12" creationId="{84D7FE02-7BC7-47D7-A30B-78AEAA69359F}"/>
          </ac:spMkLst>
        </pc:spChg>
        <pc:spChg chg="mod">
          <ac:chgData name="Baeten Tom [student]" userId="29956288-4689-457d-833b-8f507f8add96" providerId="ADAL" clId="{0EC7E070-6780-40EE-822B-D4A96EFBB5E7}" dt="2020-04-25T12:59:16.486" v="546" actId="20577"/>
          <ac:spMkLst>
            <pc:docMk/>
            <pc:sldMk cId="3553285224" sldId="285"/>
            <ac:spMk id="13" creationId="{8590F005-933C-43D6-82B9-69F94EFEAE8B}"/>
          </ac:spMkLst>
        </pc:spChg>
        <pc:spChg chg="add mod">
          <ac:chgData name="Baeten Tom [student]" userId="29956288-4689-457d-833b-8f507f8add96" providerId="ADAL" clId="{0EC7E070-6780-40EE-822B-D4A96EFBB5E7}" dt="2020-04-25T12:55:07.710" v="508" actId="1076"/>
          <ac:spMkLst>
            <pc:docMk/>
            <pc:sldMk cId="3553285224" sldId="285"/>
            <ac:spMk id="14" creationId="{AF68F6C8-4C35-48B5-9003-42495AEDDDA5}"/>
          </ac:spMkLst>
        </pc:spChg>
        <pc:spChg chg="add mod">
          <ac:chgData name="Baeten Tom [student]" userId="29956288-4689-457d-833b-8f507f8add96" providerId="ADAL" clId="{0EC7E070-6780-40EE-822B-D4A96EFBB5E7}" dt="2020-04-25T12:55:10.805" v="515" actId="20577"/>
          <ac:spMkLst>
            <pc:docMk/>
            <pc:sldMk cId="3553285224" sldId="285"/>
            <ac:spMk id="15" creationId="{E9C5D8DF-AC63-468E-B727-B3DF3EE21218}"/>
          </ac:spMkLst>
        </pc:spChg>
        <pc:spChg chg="add mod">
          <ac:chgData name="Baeten Tom [student]" userId="29956288-4689-457d-833b-8f507f8add96" providerId="ADAL" clId="{0EC7E070-6780-40EE-822B-D4A96EFBB5E7}" dt="2020-04-25T13:01:21.023" v="604" actId="14100"/>
          <ac:spMkLst>
            <pc:docMk/>
            <pc:sldMk cId="3553285224" sldId="285"/>
            <ac:spMk id="16" creationId="{DEB80DA3-DE69-4E62-AE48-DB39C5BDAA56}"/>
          </ac:spMkLst>
        </pc:spChg>
        <pc:spChg chg="add mod">
          <ac:chgData name="Baeten Tom [student]" userId="29956288-4689-457d-833b-8f507f8add96" providerId="ADAL" clId="{0EC7E070-6780-40EE-822B-D4A96EFBB5E7}" dt="2020-04-25T13:01:13.977" v="602" actId="1076"/>
          <ac:spMkLst>
            <pc:docMk/>
            <pc:sldMk cId="3553285224" sldId="285"/>
            <ac:spMk id="17" creationId="{B29BDC72-63B2-4D26-ABFC-6AA5B6964BC7}"/>
          </ac:spMkLst>
        </pc:spChg>
        <pc:spChg chg="add mod">
          <ac:chgData name="Baeten Tom [student]" userId="29956288-4689-457d-833b-8f507f8add96" providerId="ADAL" clId="{0EC7E070-6780-40EE-822B-D4A96EFBB5E7}" dt="2020-04-25T13:01:03.620" v="597" actId="1076"/>
          <ac:spMkLst>
            <pc:docMk/>
            <pc:sldMk cId="3553285224" sldId="285"/>
            <ac:spMk id="18" creationId="{4230AA18-1BD2-4A64-B276-1EEDF1AEC7D0}"/>
          </ac:spMkLst>
        </pc:spChg>
      </pc:sldChg>
      <pc:sldChg chg="modSp add modNotesTx">
        <pc:chgData name="Baeten Tom [student]" userId="29956288-4689-457d-833b-8f507f8add96" providerId="ADAL" clId="{0EC7E070-6780-40EE-822B-D4A96EFBB5E7}" dt="2020-04-25T13:44:16.238" v="1144" actId="20577"/>
        <pc:sldMkLst>
          <pc:docMk/>
          <pc:sldMk cId="2497098482" sldId="286"/>
        </pc:sldMkLst>
        <pc:spChg chg="mod">
          <ac:chgData name="Baeten Tom [student]" userId="29956288-4689-457d-833b-8f507f8add96" providerId="ADAL" clId="{0EC7E070-6780-40EE-822B-D4A96EFBB5E7}" dt="2020-04-25T13:31:41.757" v="880" actId="2710"/>
          <ac:spMkLst>
            <pc:docMk/>
            <pc:sldMk cId="2497098482" sldId="286"/>
            <ac:spMk id="3" creationId="{4C4DB2E0-425B-49E3-A344-59664DE972ED}"/>
          </ac:spMkLst>
        </pc:spChg>
      </pc:sldChg>
      <pc:sldChg chg="modSp add modNotesTx">
        <pc:chgData name="Baeten Tom [student]" userId="29956288-4689-457d-833b-8f507f8add96" providerId="ADAL" clId="{0EC7E070-6780-40EE-822B-D4A96EFBB5E7}" dt="2020-04-25T13:44:52.802" v="1165" actId="20577"/>
        <pc:sldMkLst>
          <pc:docMk/>
          <pc:sldMk cId="3419429476" sldId="288"/>
        </pc:sldMkLst>
        <pc:spChg chg="mod">
          <ac:chgData name="Baeten Tom [student]" userId="29956288-4689-457d-833b-8f507f8add96" providerId="ADAL" clId="{0EC7E070-6780-40EE-822B-D4A96EFBB5E7}" dt="2020-04-25T13:39:24.162" v="1047" actId="20577"/>
          <ac:spMkLst>
            <pc:docMk/>
            <pc:sldMk cId="3419429476" sldId="288"/>
            <ac:spMk id="3" creationId="{61BF5628-C8AF-48CA-8829-DFF6F218E461}"/>
          </ac:spMkLst>
        </pc:spChg>
      </pc:sldChg>
    </pc:docChg>
  </pc:docChgLst>
  <pc:docChgLst>
    <pc:chgData name="Schutyser Quinten [student]" userId="S::s100922@ap.be::0c74c2ac-bd19-4d5c-a1de-346afbcce335" providerId="AD" clId="Web-{565C87E4-DD91-47FA-B2FD-97B2A76A326D}"/>
    <pc:docChg chg="modSld">
      <pc:chgData name="Schutyser Quinten [student]" userId="S::s100922@ap.be::0c74c2ac-bd19-4d5c-a1de-346afbcce335" providerId="AD" clId="Web-{565C87E4-DD91-47FA-B2FD-97B2A76A326D}" dt="2020-04-25T13:25:35.892" v="153" actId="1076"/>
      <pc:docMkLst>
        <pc:docMk/>
      </pc:docMkLst>
      <pc:sldChg chg="modSp">
        <pc:chgData name="Schutyser Quinten [student]" userId="S::s100922@ap.be::0c74c2ac-bd19-4d5c-a1de-346afbcce335" providerId="AD" clId="Web-{565C87E4-DD91-47FA-B2FD-97B2A76A326D}" dt="2020-04-25T13:25:00.626" v="147" actId="20577"/>
        <pc:sldMkLst>
          <pc:docMk/>
          <pc:sldMk cId="1133107757" sldId="265"/>
        </pc:sldMkLst>
        <pc:spChg chg="mod">
          <ac:chgData name="Schutyser Quinten [student]" userId="S::s100922@ap.be::0c74c2ac-bd19-4d5c-a1de-346afbcce335" providerId="AD" clId="Web-{565C87E4-DD91-47FA-B2FD-97B2A76A326D}" dt="2020-04-25T13:25:00.626" v="147" actId="20577"/>
          <ac:spMkLst>
            <pc:docMk/>
            <pc:sldMk cId="1133107757" sldId="265"/>
            <ac:spMk id="3" creationId="{8CF294CE-8E50-4B6F-9F18-8E13079880A9}"/>
          </ac:spMkLst>
        </pc:spChg>
      </pc:sldChg>
      <pc:sldChg chg="addSp modSp">
        <pc:chgData name="Schutyser Quinten [student]" userId="S::s100922@ap.be::0c74c2ac-bd19-4d5c-a1de-346afbcce335" providerId="AD" clId="Web-{565C87E4-DD91-47FA-B2FD-97B2A76A326D}" dt="2020-04-25T13:25:35.892" v="153" actId="1076"/>
        <pc:sldMkLst>
          <pc:docMk/>
          <pc:sldMk cId="2437975642" sldId="268"/>
        </pc:sldMkLst>
        <pc:spChg chg="mod">
          <ac:chgData name="Schutyser Quinten [student]" userId="S::s100922@ap.be::0c74c2ac-bd19-4d5c-a1de-346afbcce335" providerId="AD" clId="Web-{565C87E4-DD91-47FA-B2FD-97B2A76A326D}" dt="2020-04-25T13:21:18.669" v="134" actId="20577"/>
          <ac:spMkLst>
            <pc:docMk/>
            <pc:sldMk cId="2437975642" sldId="268"/>
            <ac:spMk id="3" creationId="{4E28166D-FF24-4AD2-9618-A5F76E204CC4}"/>
          </ac:spMkLst>
        </pc:spChg>
        <pc:picChg chg="mod">
          <ac:chgData name="Schutyser Quinten [student]" userId="S::s100922@ap.be::0c74c2ac-bd19-4d5c-a1de-346afbcce335" providerId="AD" clId="Web-{565C87E4-DD91-47FA-B2FD-97B2A76A326D}" dt="2020-04-25T13:25:35.892" v="153" actId="1076"/>
          <ac:picMkLst>
            <pc:docMk/>
            <pc:sldMk cId="2437975642" sldId="268"/>
            <ac:picMk id="4" creationId="{872D292C-8CBA-491D-808E-57164F648F82}"/>
          </ac:picMkLst>
        </pc:picChg>
        <pc:picChg chg="add mod">
          <ac:chgData name="Schutyser Quinten [student]" userId="S::s100922@ap.be::0c74c2ac-bd19-4d5c-a1de-346afbcce335" providerId="AD" clId="Web-{565C87E4-DD91-47FA-B2FD-97B2A76A326D}" dt="2020-04-25T13:23:33.515" v="138" actId="1076"/>
          <ac:picMkLst>
            <pc:docMk/>
            <pc:sldMk cId="2437975642" sldId="268"/>
            <ac:picMk id="6" creationId="{3C02F5C4-D9BF-4BE5-BF02-6DFF3110B6C6}"/>
          </ac:picMkLst>
        </pc:picChg>
      </pc:sldChg>
    </pc:docChg>
  </pc:docChgLst>
  <pc:docChgLst>
    <pc:chgData name="Lennert Van Riel" userId="27ac45f8-9355-417c-b1c3-a54b54297b64" providerId="ADAL" clId="{566A33B0-BE96-4168-B5A9-1D09D42E9125}"/>
    <pc:docChg chg="undo custSel addSld delSld modSld">
      <pc:chgData name="Lennert Van Riel" userId="27ac45f8-9355-417c-b1c3-a54b54297b64" providerId="ADAL" clId="{566A33B0-BE96-4168-B5A9-1D09D42E9125}" dt="2020-04-25T14:48:38.055" v="1386"/>
      <pc:docMkLst>
        <pc:docMk/>
      </pc:docMkLst>
      <pc:sldChg chg="modSp">
        <pc:chgData name="Lennert Van Riel" userId="27ac45f8-9355-417c-b1c3-a54b54297b64" providerId="ADAL" clId="{566A33B0-BE96-4168-B5A9-1D09D42E9125}" dt="2020-04-25T11:59:30.627" v="543" actId="20577"/>
        <pc:sldMkLst>
          <pc:docMk/>
          <pc:sldMk cId="3351439039" sldId="256"/>
        </pc:sldMkLst>
        <pc:spChg chg="mod">
          <ac:chgData name="Lennert Van Riel" userId="27ac45f8-9355-417c-b1c3-a54b54297b64" providerId="ADAL" clId="{566A33B0-BE96-4168-B5A9-1D09D42E9125}" dt="2020-04-25T11:59:30.627" v="543" actId="20577"/>
          <ac:spMkLst>
            <pc:docMk/>
            <pc:sldMk cId="3351439039" sldId="256"/>
            <ac:spMk id="2" creationId="{00000000-0000-0000-0000-000000000000}"/>
          </ac:spMkLst>
        </pc:spChg>
        <pc:spChg chg="mod">
          <ac:chgData name="Lennert Van Riel" userId="27ac45f8-9355-417c-b1c3-a54b54297b64" providerId="ADAL" clId="{566A33B0-BE96-4168-B5A9-1D09D42E9125}" dt="2020-04-25T11:16:59.188" v="119" actId="20577"/>
          <ac:spMkLst>
            <pc:docMk/>
            <pc:sldMk cId="3351439039" sldId="256"/>
            <ac:spMk id="3" creationId="{00000000-0000-0000-0000-000000000000}"/>
          </ac:spMkLst>
        </pc:spChg>
      </pc:sldChg>
      <pc:sldChg chg="addSp delSp modSp add">
        <pc:chgData name="Lennert Van Riel" userId="27ac45f8-9355-417c-b1c3-a54b54297b64" providerId="ADAL" clId="{566A33B0-BE96-4168-B5A9-1D09D42E9125}" dt="2020-04-25T11:24:12.165" v="438" actId="20577"/>
        <pc:sldMkLst>
          <pc:docMk/>
          <pc:sldMk cId="1644370147" sldId="257"/>
        </pc:sldMkLst>
        <pc:spChg chg="mod">
          <ac:chgData name="Lennert Van Riel" userId="27ac45f8-9355-417c-b1c3-a54b54297b64" providerId="ADAL" clId="{566A33B0-BE96-4168-B5A9-1D09D42E9125}" dt="2020-04-25T11:17:59.008" v="129" actId="20577"/>
          <ac:spMkLst>
            <pc:docMk/>
            <pc:sldMk cId="1644370147" sldId="257"/>
            <ac:spMk id="2" creationId="{B2DDAD38-ABD0-4EB9-8EDA-55081BF468A8}"/>
          </ac:spMkLst>
        </pc:spChg>
        <pc:spChg chg="del">
          <ac:chgData name="Lennert Van Riel" userId="27ac45f8-9355-417c-b1c3-a54b54297b64" providerId="ADAL" clId="{566A33B0-BE96-4168-B5A9-1D09D42E9125}" dt="2020-04-25T11:23:53.578" v="418"/>
          <ac:spMkLst>
            <pc:docMk/>
            <pc:sldMk cId="1644370147" sldId="257"/>
            <ac:spMk id="3" creationId="{E89E8F15-8A8C-4F64-AE63-5A753638E3A6}"/>
          </ac:spMkLst>
        </pc:spChg>
        <pc:spChg chg="add mod">
          <ac:chgData name="Lennert Van Riel" userId="27ac45f8-9355-417c-b1c3-a54b54297b64" providerId="ADAL" clId="{566A33B0-BE96-4168-B5A9-1D09D42E9125}" dt="2020-04-25T11:24:12.165" v="438" actId="20577"/>
          <ac:spMkLst>
            <pc:docMk/>
            <pc:sldMk cId="1644370147" sldId="257"/>
            <ac:spMk id="4" creationId="{549FC0A4-D7B3-48AB-8EE9-C448926A7BB1}"/>
          </ac:spMkLst>
        </pc:spChg>
      </pc:sldChg>
      <pc:sldChg chg="modSp add modNotesTx">
        <pc:chgData name="Lennert Van Riel" userId="27ac45f8-9355-417c-b1c3-a54b54297b64" providerId="ADAL" clId="{566A33B0-BE96-4168-B5A9-1D09D42E9125}" dt="2020-04-25T13:41:40.861" v="1292" actId="20577"/>
        <pc:sldMkLst>
          <pc:docMk/>
          <pc:sldMk cId="3869241535" sldId="258"/>
        </pc:sldMkLst>
        <pc:spChg chg="mod">
          <ac:chgData name="Lennert Van Riel" userId="27ac45f8-9355-417c-b1c3-a54b54297b64" providerId="ADAL" clId="{566A33B0-BE96-4168-B5A9-1D09D42E9125}" dt="2020-04-25T11:18:12.688" v="142" actId="20577"/>
          <ac:spMkLst>
            <pc:docMk/>
            <pc:sldMk cId="3869241535" sldId="258"/>
            <ac:spMk id="2" creationId="{47DCE4B9-0B80-487B-81E6-83BD34002BF9}"/>
          </ac:spMkLst>
        </pc:spChg>
      </pc:sldChg>
      <pc:sldChg chg="addSp delSp modSp add delAnim modAnim addCm modCm modNotesTx">
        <pc:chgData name="Lennert Van Riel" userId="27ac45f8-9355-417c-b1c3-a54b54297b64" providerId="ADAL" clId="{566A33B0-BE96-4168-B5A9-1D09D42E9125}" dt="2020-04-25T14:48:38.055" v="1386"/>
        <pc:sldMkLst>
          <pc:docMk/>
          <pc:sldMk cId="3861869108" sldId="259"/>
        </pc:sldMkLst>
        <pc:spChg chg="mod">
          <ac:chgData name="Lennert Van Riel" userId="27ac45f8-9355-417c-b1c3-a54b54297b64" providerId="ADAL" clId="{566A33B0-BE96-4168-B5A9-1D09D42E9125}" dt="2020-04-25T11:18:20.689" v="155" actId="20577"/>
          <ac:spMkLst>
            <pc:docMk/>
            <pc:sldMk cId="3861869108" sldId="259"/>
            <ac:spMk id="2" creationId="{31F913EB-DD6A-47EB-AA82-876071E42ACD}"/>
          </ac:spMkLst>
        </pc:spChg>
        <pc:spChg chg="del">
          <ac:chgData name="Lennert Van Riel" userId="27ac45f8-9355-417c-b1c3-a54b54297b64" providerId="ADAL" clId="{566A33B0-BE96-4168-B5A9-1D09D42E9125}" dt="2020-04-25T12:25:58.680" v="564"/>
          <ac:spMkLst>
            <pc:docMk/>
            <pc:sldMk cId="3861869108" sldId="259"/>
            <ac:spMk id="3" creationId="{A9372ABC-8251-49B4-929C-01DEBFA92F63}"/>
          </ac:spMkLst>
        </pc:spChg>
        <pc:picChg chg="add mod">
          <ac:chgData name="Lennert Van Riel" userId="27ac45f8-9355-417c-b1c3-a54b54297b64" providerId="ADAL" clId="{566A33B0-BE96-4168-B5A9-1D09D42E9125}" dt="2020-04-25T12:41:32.492" v="848" actId="1076"/>
          <ac:picMkLst>
            <pc:docMk/>
            <pc:sldMk cId="3861869108" sldId="259"/>
            <ac:picMk id="5" creationId="{B62E7BA5-4173-43E1-9A80-B4BAD2C53E79}"/>
          </ac:picMkLst>
        </pc:picChg>
        <pc:picChg chg="add del mod">
          <ac:chgData name="Lennert Van Riel" userId="27ac45f8-9355-417c-b1c3-a54b54297b64" providerId="ADAL" clId="{566A33B0-BE96-4168-B5A9-1D09D42E9125}" dt="2020-04-25T14:47:38.818" v="1381" actId="478"/>
          <ac:picMkLst>
            <pc:docMk/>
            <pc:sldMk cId="3861869108" sldId="259"/>
            <ac:picMk id="6" creationId="{8C9E282E-046A-44C3-B225-B1B64E1E6CB1}"/>
          </ac:picMkLst>
        </pc:picChg>
        <pc:picChg chg="add mod">
          <ac:chgData name="Lennert Van Riel" userId="27ac45f8-9355-417c-b1c3-a54b54297b64" providerId="ADAL" clId="{566A33B0-BE96-4168-B5A9-1D09D42E9125}" dt="2020-04-25T14:47:44.714" v="1384" actId="1076"/>
          <ac:picMkLst>
            <pc:docMk/>
            <pc:sldMk cId="3861869108" sldId="259"/>
            <ac:picMk id="7" creationId="{07EE64D8-0A50-425A-967F-87F2298D6B1B}"/>
          </ac:picMkLst>
        </pc:picChg>
      </pc:sldChg>
      <pc:sldChg chg="modSp add modNotesTx">
        <pc:chgData name="Lennert Van Riel" userId="27ac45f8-9355-417c-b1c3-a54b54297b64" providerId="ADAL" clId="{566A33B0-BE96-4168-B5A9-1D09D42E9125}" dt="2020-04-25T13:42:48.901" v="1317" actId="20577"/>
        <pc:sldMkLst>
          <pc:docMk/>
          <pc:sldMk cId="1396271180" sldId="260"/>
        </pc:sldMkLst>
        <pc:spChg chg="mod">
          <ac:chgData name="Lennert Van Riel" userId="27ac45f8-9355-417c-b1c3-a54b54297b64" providerId="ADAL" clId="{566A33B0-BE96-4168-B5A9-1D09D42E9125}" dt="2020-04-25T11:18:30.011" v="166" actId="20577"/>
          <ac:spMkLst>
            <pc:docMk/>
            <pc:sldMk cId="1396271180" sldId="260"/>
            <ac:spMk id="2" creationId="{84B60B7B-6D94-48FD-BC67-8EF2F3D292C7}"/>
          </ac:spMkLst>
        </pc:spChg>
      </pc:sldChg>
      <pc:sldChg chg="addSp delSp modSp add">
        <pc:chgData name="Lennert Van Riel" userId="27ac45f8-9355-417c-b1c3-a54b54297b64" providerId="ADAL" clId="{566A33B0-BE96-4168-B5A9-1D09D42E9125}" dt="2020-04-25T11:24:35.648" v="440"/>
        <pc:sldMkLst>
          <pc:docMk/>
          <pc:sldMk cId="3853317857" sldId="261"/>
        </pc:sldMkLst>
        <pc:spChg chg="mod">
          <ac:chgData name="Lennert Van Riel" userId="27ac45f8-9355-417c-b1c3-a54b54297b64" providerId="ADAL" clId="{566A33B0-BE96-4168-B5A9-1D09D42E9125}" dt="2020-04-25T11:18:41.321" v="191" actId="20577"/>
          <ac:spMkLst>
            <pc:docMk/>
            <pc:sldMk cId="3853317857" sldId="261"/>
            <ac:spMk id="2" creationId="{1758D8D0-79EA-4B49-ADAE-08C2B2E50782}"/>
          </ac:spMkLst>
        </pc:spChg>
        <pc:spChg chg="del">
          <ac:chgData name="Lennert Van Riel" userId="27ac45f8-9355-417c-b1c3-a54b54297b64" providerId="ADAL" clId="{566A33B0-BE96-4168-B5A9-1D09D42E9125}" dt="2020-04-25T11:24:35.648" v="440"/>
          <ac:spMkLst>
            <pc:docMk/>
            <pc:sldMk cId="3853317857" sldId="261"/>
            <ac:spMk id="3" creationId="{6BFBCDB3-CB1D-4CE2-8455-E6EE14344543}"/>
          </ac:spMkLst>
        </pc:spChg>
        <pc:spChg chg="add mod">
          <ac:chgData name="Lennert Van Riel" userId="27ac45f8-9355-417c-b1c3-a54b54297b64" providerId="ADAL" clId="{566A33B0-BE96-4168-B5A9-1D09D42E9125}" dt="2020-04-25T11:24:35.648" v="440"/>
          <ac:spMkLst>
            <pc:docMk/>
            <pc:sldMk cId="3853317857" sldId="261"/>
            <ac:spMk id="4" creationId="{765D5F7F-B85C-440E-ACA9-EBEC53E6693B}"/>
          </ac:spMkLst>
        </pc:spChg>
      </pc:sldChg>
      <pc:sldChg chg="addSp modSp add">
        <pc:chgData name="Lennert Van Riel" userId="27ac45f8-9355-417c-b1c3-a54b54297b64" providerId="ADAL" clId="{566A33B0-BE96-4168-B5A9-1D09D42E9125}" dt="2020-04-25T13:37:09.405" v="1280" actId="20577"/>
        <pc:sldMkLst>
          <pc:docMk/>
          <pc:sldMk cId="2084040210" sldId="262"/>
        </pc:sldMkLst>
        <pc:spChg chg="mod">
          <ac:chgData name="Lennert Van Riel" userId="27ac45f8-9355-417c-b1c3-a54b54297b64" providerId="ADAL" clId="{566A33B0-BE96-4168-B5A9-1D09D42E9125}" dt="2020-04-25T11:18:58.653" v="208" actId="20577"/>
          <ac:spMkLst>
            <pc:docMk/>
            <pc:sldMk cId="2084040210" sldId="262"/>
            <ac:spMk id="2" creationId="{B1427BB0-851C-4E2A-97B6-B5146F78012D}"/>
          </ac:spMkLst>
        </pc:spChg>
        <pc:spChg chg="mod">
          <ac:chgData name="Lennert Van Riel" userId="27ac45f8-9355-417c-b1c3-a54b54297b64" providerId="ADAL" clId="{566A33B0-BE96-4168-B5A9-1D09D42E9125}" dt="2020-04-25T13:37:09.405" v="1280" actId="20577"/>
          <ac:spMkLst>
            <pc:docMk/>
            <pc:sldMk cId="2084040210" sldId="262"/>
            <ac:spMk id="3" creationId="{4C4DB2E0-425B-49E3-A344-59664DE972ED}"/>
          </ac:spMkLst>
        </pc:spChg>
        <pc:picChg chg="add mod">
          <ac:chgData name="Lennert Van Riel" userId="27ac45f8-9355-417c-b1c3-a54b54297b64" providerId="ADAL" clId="{566A33B0-BE96-4168-B5A9-1D09D42E9125}" dt="2020-04-25T12:29:24.071" v="577" actId="1076"/>
          <ac:picMkLst>
            <pc:docMk/>
            <pc:sldMk cId="2084040210" sldId="262"/>
            <ac:picMk id="5" creationId="{D22C9158-E701-473A-BCB4-5B7064EC5FF7}"/>
          </ac:picMkLst>
        </pc:picChg>
        <pc:picChg chg="add mod">
          <ac:chgData name="Lennert Van Riel" userId="27ac45f8-9355-417c-b1c3-a54b54297b64" providerId="ADAL" clId="{566A33B0-BE96-4168-B5A9-1D09D42E9125}" dt="2020-04-25T13:33:48.831" v="1112" actId="1076"/>
          <ac:picMkLst>
            <pc:docMk/>
            <pc:sldMk cId="2084040210" sldId="262"/>
            <ac:picMk id="6" creationId="{35135C77-29D6-41CC-9CE9-D605ABDCDD2D}"/>
          </ac:picMkLst>
        </pc:picChg>
      </pc:sldChg>
      <pc:sldChg chg="addSp modSp add">
        <pc:chgData name="Lennert Van Riel" userId="27ac45f8-9355-417c-b1c3-a54b54297b64" providerId="ADAL" clId="{566A33B0-BE96-4168-B5A9-1D09D42E9125}" dt="2020-04-25T12:44:16.938" v="861" actId="1036"/>
        <pc:sldMkLst>
          <pc:docMk/>
          <pc:sldMk cId="2943285275" sldId="263"/>
        </pc:sldMkLst>
        <pc:spChg chg="mod">
          <ac:chgData name="Lennert Van Riel" userId="27ac45f8-9355-417c-b1c3-a54b54297b64" providerId="ADAL" clId="{566A33B0-BE96-4168-B5A9-1D09D42E9125}" dt="2020-04-25T11:23:03.838" v="323" actId="20577"/>
          <ac:spMkLst>
            <pc:docMk/>
            <pc:sldMk cId="2943285275" sldId="263"/>
            <ac:spMk id="2" creationId="{0DE3A25A-516D-4F7F-B487-01BDAB53277E}"/>
          </ac:spMkLst>
        </pc:spChg>
        <pc:spChg chg="mod">
          <ac:chgData name="Lennert Van Riel" userId="27ac45f8-9355-417c-b1c3-a54b54297b64" providerId="ADAL" clId="{566A33B0-BE96-4168-B5A9-1D09D42E9125}" dt="2020-04-25T12:37:38.793" v="843" actId="20577"/>
          <ac:spMkLst>
            <pc:docMk/>
            <pc:sldMk cId="2943285275" sldId="263"/>
            <ac:spMk id="3" creationId="{61BF5628-C8AF-48CA-8829-DFF6F218E461}"/>
          </ac:spMkLst>
        </pc:spChg>
        <pc:picChg chg="add mod">
          <ac:chgData name="Lennert Van Riel" userId="27ac45f8-9355-417c-b1c3-a54b54297b64" providerId="ADAL" clId="{566A33B0-BE96-4168-B5A9-1D09D42E9125}" dt="2020-04-25T12:44:16.938" v="861" actId="1036"/>
          <ac:picMkLst>
            <pc:docMk/>
            <pc:sldMk cId="2943285275" sldId="263"/>
            <ac:picMk id="4" creationId="{9042B2E1-F764-41A8-AE7B-59EDA9E735F0}"/>
          </ac:picMkLst>
        </pc:picChg>
      </pc:sldChg>
      <pc:sldChg chg="modSp add">
        <pc:chgData name="Lennert Van Riel" userId="27ac45f8-9355-417c-b1c3-a54b54297b64" providerId="ADAL" clId="{566A33B0-BE96-4168-B5A9-1D09D42E9125}" dt="2020-04-25T13:15:10.419" v="901" actId="20577"/>
        <pc:sldMkLst>
          <pc:docMk/>
          <pc:sldMk cId="63842852" sldId="264"/>
        </pc:sldMkLst>
        <pc:spChg chg="mod">
          <ac:chgData name="Lennert Van Riel" userId="27ac45f8-9355-417c-b1c3-a54b54297b64" providerId="ADAL" clId="{566A33B0-BE96-4168-B5A9-1D09D42E9125}" dt="2020-04-25T11:24:47.437" v="450" actId="20577"/>
          <ac:spMkLst>
            <pc:docMk/>
            <pc:sldMk cId="63842852" sldId="264"/>
            <ac:spMk id="2" creationId="{6A9A5EC0-3D27-4A2E-A563-E098A36281EF}"/>
          </ac:spMkLst>
        </pc:spChg>
        <pc:spChg chg="mod">
          <ac:chgData name="Lennert Van Riel" userId="27ac45f8-9355-417c-b1c3-a54b54297b64" providerId="ADAL" clId="{566A33B0-BE96-4168-B5A9-1D09D42E9125}" dt="2020-04-25T13:15:10.419" v="901" actId="20577"/>
          <ac:spMkLst>
            <pc:docMk/>
            <pc:sldMk cId="63842852" sldId="264"/>
            <ac:spMk id="3" creationId="{5FAE0602-F9D6-4E8E-85BC-0CC5E53849D3}"/>
          </ac:spMkLst>
        </pc:spChg>
      </pc:sldChg>
      <pc:sldChg chg="modSp add">
        <pc:chgData name="Lennert Van Riel" userId="27ac45f8-9355-417c-b1c3-a54b54297b64" providerId="ADAL" clId="{566A33B0-BE96-4168-B5A9-1D09D42E9125}" dt="2020-04-25T11:24:53.449" v="466" actId="20577"/>
        <pc:sldMkLst>
          <pc:docMk/>
          <pc:sldMk cId="1133107757" sldId="265"/>
        </pc:sldMkLst>
        <pc:spChg chg="mod">
          <ac:chgData name="Lennert Van Riel" userId="27ac45f8-9355-417c-b1c3-a54b54297b64" providerId="ADAL" clId="{566A33B0-BE96-4168-B5A9-1D09D42E9125}" dt="2020-04-25T11:24:53.449" v="466" actId="20577"/>
          <ac:spMkLst>
            <pc:docMk/>
            <pc:sldMk cId="1133107757" sldId="265"/>
            <ac:spMk id="2" creationId="{8EAD5EFD-BCD8-452E-AC97-8217112791BD}"/>
          </ac:spMkLst>
        </pc:spChg>
      </pc:sldChg>
      <pc:sldChg chg="addSp modSp add modNotesTx">
        <pc:chgData name="Lennert Van Riel" userId="27ac45f8-9355-417c-b1c3-a54b54297b64" providerId="ADAL" clId="{566A33B0-BE96-4168-B5A9-1D09D42E9125}" dt="2020-04-25T14:43:14.670" v="1379" actId="1076"/>
        <pc:sldMkLst>
          <pc:docMk/>
          <pc:sldMk cId="4243787054" sldId="266"/>
        </pc:sldMkLst>
        <pc:spChg chg="mod">
          <ac:chgData name="Lennert Van Riel" userId="27ac45f8-9355-417c-b1c3-a54b54297b64" providerId="ADAL" clId="{566A33B0-BE96-4168-B5A9-1D09D42E9125}" dt="2020-04-25T11:25:00.806" v="480" actId="20577"/>
          <ac:spMkLst>
            <pc:docMk/>
            <pc:sldMk cId="4243787054" sldId="266"/>
            <ac:spMk id="2" creationId="{A18F6F93-B351-40FF-84D4-DD5852871686}"/>
          </ac:spMkLst>
        </pc:spChg>
        <pc:spChg chg="mod">
          <ac:chgData name="Lennert Van Riel" userId="27ac45f8-9355-417c-b1c3-a54b54297b64" providerId="ADAL" clId="{566A33B0-BE96-4168-B5A9-1D09D42E9125}" dt="2020-04-25T13:39:32.779" v="1285" actId="20577"/>
          <ac:spMkLst>
            <pc:docMk/>
            <pc:sldMk cId="4243787054" sldId="266"/>
            <ac:spMk id="3" creationId="{FEC701E0-109B-4BA6-9A94-53711A0722B0}"/>
          </ac:spMkLst>
        </pc:spChg>
        <pc:picChg chg="add mod">
          <ac:chgData name="Lennert Van Riel" userId="27ac45f8-9355-417c-b1c3-a54b54297b64" providerId="ADAL" clId="{566A33B0-BE96-4168-B5A9-1D09D42E9125}" dt="2020-04-25T14:43:14.670" v="1379" actId="1076"/>
          <ac:picMkLst>
            <pc:docMk/>
            <pc:sldMk cId="4243787054" sldId="266"/>
            <ac:picMk id="4" creationId="{FCAEA9F2-5197-431A-B01F-4B7E6D0EC930}"/>
          </ac:picMkLst>
        </pc:picChg>
      </pc:sldChg>
      <pc:sldChg chg="addSp modSp add modNotesTx">
        <pc:chgData name="Lennert Van Riel" userId="27ac45f8-9355-417c-b1c3-a54b54297b64" providerId="ADAL" clId="{566A33B0-BE96-4168-B5A9-1D09D42E9125}" dt="2020-04-25T14:43:06.277" v="1374" actId="1076"/>
        <pc:sldMkLst>
          <pc:docMk/>
          <pc:sldMk cId="1263093727" sldId="267"/>
        </pc:sldMkLst>
        <pc:spChg chg="mod">
          <ac:chgData name="Lennert Van Riel" userId="27ac45f8-9355-417c-b1c3-a54b54297b64" providerId="ADAL" clId="{566A33B0-BE96-4168-B5A9-1D09D42E9125}" dt="2020-04-25T11:25:13.307" v="482"/>
          <ac:spMkLst>
            <pc:docMk/>
            <pc:sldMk cId="1263093727" sldId="267"/>
            <ac:spMk id="2" creationId="{F3CA7365-3B7A-489E-ACC6-96D5F67E9C3A}"/>
          </ac:spMkLst>
        </pc:spChg>
        <pc:spChg chg="mod">
          <ac:chgData name="Lennert Van Riel" userId="27ac45f8-9355-417c-b1c3-a54b54297b64" providerId="ADAL" clId="{566A33B0-BE96-4168-B5A9-1D09D42E9125}" dt="2020-04-25T13:39:43.062" v="1287" actId="20577"/>
          <ac:spMkLst>
            <pc:docMk/>
            <pc:sldMk cId="1263093727" sldId="267"/>
            <ac:spMk id="3" creationId="{EAC704A2-B34C-471D-9BB2-7573F884103D}"/>
          </ac:spMkLst>
        </pc:spChg>
        <pc:picChg chg="add mod">
          <ac:chgData name="Lennert Van Riel" userId="27ac45f8-9355-417c-b1c3-a54b54297b64" providerId="ADAL" clId="{566A33B0-BE96-4168-B5A9-1D09D42E9125}" dt="2020-04-25T14:43:06.277" v="1374" actId="1076"/>
          <ac:picMkLst>
            <pc:docMk/>
            <pc:sldMk cId="1263093727" sldId="267"/>
            <ac:picMk id="4" creationId="{E95618F3-055F-4CC0-96E0-EE7FEF77D5A3}"/>
          </ac:picMkLst>
        </pc:picChg>
      </pc:sldChg>
      <pc:sldChg chg="addSp modSp add modNotesTx">
        <pc:chgData name="Lennert Van Riel" userId="27ac45f8-9355-417c-b1c3-a54b54297b64" providerId="ADAL" clId="{566A33B0-BE96-4168-B5A9-1D09D42E9125}" dt="2020-04-25T13:43:56.303" v="1355" actId="20577"/>
        <pc:sldMkLst>
          <pc:docMk/>
          <pc:sldMk cId="2437975642" sldId="268"/>
        </pc:sldMkLst>
        <pc:spChg chg="mod">
          <ac:chgData name="Lennert Van Riel" userId="27ac45f8-9355-417c-b1c3-a54b54297b64" providerId="ADAL" clId="{566A33B0-BE96-4168-B5A9-1D09D42E9125}" dt="2020-04-25T11:25:22.226" v="506" actId="20577"/>
          <ac:spMkLst>
            <pc:docMk/>
            <pc:sldMk cId="2437975642" sldId="268"/>
            <ac:spMk id="2" creationId="{6988E62D-2BCD-4D55-808D-FC7678F04C89}"/>
          </ac:spMkLst>
        </pc:spChg>
        <pc:picChg chg="add mod">
          <ac:chgData name="Lennert Van Riel" userId="27ac45f8-9355-417c-b1c3-a54b54297b64" providerId="ADAL" clId="{566A33B0-BE96-4168-B5A9-1D09D42E9125}" dt="2020-04-25T12:45:21.636" v="871" actId="1036"/>
          <ac:picMkLst>
            <pc:docMk/>
            <pc:sldMk cId="2437975642" sldId="268"/>
            <ac:picMk id="4" creationId="{872D292C-8CBA-491D-808E-57164F648F82}"/>
          </ac:picMkLst>
        </pc:picChg>
      </pc:sldChg>
      <pc:sldChg chg="addSp modSp add modNotesTx">
        <pc:chgData name="Lennert Van Riel" userId="27ac45f8-9355-417c-b1c3-a54b54297b64" providerId="ADAL" clId="{566A33B0-BE96-4168-B5A9-1D09D42E9125}" dt="2020-04-25T13:43:58.942" v="1362" actId="20577"/>
        <pc:sldMkLst>
          <pc:docMk/>
          <pc:sldMk cId="2223425776" sldId="269"/>
        </pc:sldMkLst>
        <pc:spChg chg="mod">
          <ac:chgData name="Lennert Van Riel" userId="27ac45f8-9355-417c-b1c3-a54b54297b64" providerId="ADAL" clId="{566A33B0-BE96-4168-B5A9-1D09D42E9125}" dt="2020-04-25T11:25:32.565" v="523" actId="20577"/>
          <ac:spMkLst>
            <pc:docMk/>
            <pc:sldMk cId="2223425776" sldId="269"/>
            <ac:spMk id="2" creationId="{0DF62126-D5B3-49CC-9D8D-D60C68DDF33E}"/>
          </ac:spMkLst>
        </pc:spChg>
        <pc:spChg chg="mod">
          <ac:chgData name="Lennert Van Riel" userId="27ac45f8-9355-417c-b1c3-a54b54297b64" providerId="ADAL" clId="{566A33B0-BE96-4168-B5A9-1D09D42E9125}" dt="2020-04-25T13:18:21.245" v="1082" actId="20577"/>
          <ac:spMkLst>
            <pc:docMk/>
            <pc:sldMk cId="2223425776" sldId="269"/>
            <ac:spMk id="3" creationId="{AE9AF2C4-B795-4836-B382-9EC5F3CB839E}"/>
          </ac:spMkLst>
        </pc:spChg>
        <pc:picChg chg="add mod">
          <ac:chgData name="Lennert Van Riel" userId="27ac45f8-9355-417c-b1c3-a54b54297b64" providerId="ADAL" clId="{566A33B0-BE96-4168-B5A9-1D09D42E9125}" dt="2020-04-25T13:16:26.878" v="931" actId="1076"/>
          <ac:picMkLst>
            <pc:docMk/>
            <pc:sldMk cId="2223425776" sldId="269"/>
            <ac:picMk id="4" creationId="{A32FA5F2-8CBA-4BC8-9B0E-F440F56C2835}"/>
          </ac:picMkLst>
        </pc:picChg>
      </pc:sldChg>
      <pc:sldChg chg="modNotesTx">
        <pc:chgData name="Lennert Van Riel" userId="27ac45f8-9355-417c-b1c3-a54b54297b64" providerId="ADAL" clId="{566A33B0-BE96-4168-B5A9-1D09D42E9125}" dt="2020-04-25T13:42:52.020" v="1324" actId="20577"/>
        <pc:sldMkLst>
          <pc:docMk/>
          <pc:sldMk cId="214000663" sldId="270"/>
        </pc:sldMkLst>
      </pc:sldChg>
      <pc:sldChg chg="modNotesTx">
        <pc:chgData name="Lennert Van Riel" userId="27ac45f8-9355-417c-b1c3-a54b54297b64" providerId="ADAL" clId="{566A33B0-BE96-4168-B5A9-1D09D42E9125}" dt="2020-04-25T13:42:56.797" v="1332" actId="20577"/>
        <pc:sldMkLst>
          <pc:docMk/>
          <pc:sldMk cId="1652171360" sldId="271"/>
        </pc:sldMkLst>
      </pc:sldChg>
      <pc:sldChg chg="addSp delSp modSp modNotesTx">
        <pc:chgData name="Lennert Van Riel" userId="27ac45f8-9355-417c-b1c3-a54b54297b64" providerId="ADAL" clId="{566A33B0-BE96-4168-B5A9-1D09D42E9125}" dt="2020-04-25T13:43:22.771" v="1339" actId="20577"/>
        <pc:sldMkLst>
          <pc:docMk/>
          <pc:sldMk cId="2776636519" sldId="272"/>
        </pc:sldMkLst>
        <pc:spChg chg="del">
          <ac:chgData name="Lennert Van Riel" userId="27ac45f8-9355-417c-b1c3-a54b54297b64" providerId="ADAL" clId="{566A33B0-BE96-4168-B5A9-1D09D42E9125}" dt="2020-04-25T12:16:00.754" v="544"/>
          <ac:spMkLst>
            <pc:docMk/>
            <pc:sldMk cId="2776636519" sldId="272"/>
            <ac:spMk id="4" creationId="{950EE315-8139-48FD-97D8-3FF586D25E09}"/>
          </ac:spMkLst>
        </pc:spChg>
        <pc:spChg chg="add mod">
          <ac:chgData name="Lennert Van Riel" userId="27ac45f8-9355-417c-b1c3-a54b54297b64" providerId="ADAL" clId="{566A33B0-BE96-4168-B5A9-1D09D42E9125}" dt="2020-04-25T12:22:51.597" v="554" actId="478"/>
          <ac:spMkLst>
            <pc:docMk/>
            <pc:sldMk cId="2776636519" sldId="272"/>
            <ac:spMk id="8" creationId="{0C43231E-9024-4CEE-9CBE-F0593EBF0FB6}"/>
          </ac:spMkLst>
        </pc:spChg>
        <pc:picChg chg="add del mod modCrop">
          <ac:chgData name="Lennert Van Riel" userId="27ac45f8-9355-417c-b1c3-a54b54297b64" providerId="ADAL" clId="{566A33B0-BE96-4168-B5A9-1D09D42E9125}" dt="2020-04-25T12:22:51.597" v="554" actId="478"/>
          <ac:picMkLst>
            <pc:docMk/>
            <pc:sldMk cId="2776636519" sldId="272"/>
            <ac:picMk id="3" creationId="{D3344469-2F02-4E73-B02C-F000091513F3}"/>
          </ac:picMkLst>
        </pc:picChg>
        <pc:picChg chg="add mod">
          <ac:chgData name="Lennert Van Riel" userId="27ac45f8-9355-417c-b1c3-a54b54297b64" providerId="ADAL" clId="{566A33B0-BE96-4168-B5A9-1D09D42E9125}" dt="2020-04-25T12:22:57.537" v="557" actId="1076"/>
          <ac:picMkLst>
            <pc:docMk/>
            <pc:sldMk cId="2776636519" sldId="272"/>
            <ac:picMk id="10" creationId="{943478DC-D0A7-412B-B503-6652A052BE46}"/>
          </ac:picMkLst>
        </pc:picChg>
      </pc:sldChg>
      <pc:sldChg chg="addSp delSp modSp add">
        <pc:chgData name="Lennert Van Riel" userId="27ac45f8-9355-417c-b1c3-a54b54297b64" providerId="ADAL" clId="{566A33B0-BE96-4168-B5A9-1D09D42E9125}" dt="2020-04-25T12:20:38.308" v="552" actId="1076"/>
        <pc:sldMkLst>
          <pc:docMk/>
          <pc:sldMk cId="887156814" sldId="274"/>
        </pc:sldMkLst>
        <pc:spChg chg="add mod">
          <ac:chgData name="Lennert Van Riel" userId="27ac45f8-9355-417c-b1c3-a54b54297b64" providerId="ADAL" clId="{566A33B0-BE96-4168-B5A9-1D09D42E9125}" dt="2020-04-25T12:20:24.618" v="547" actId="478"/>
          <ac:spMkLst>
            <pc:docMk/>
            <pc:sldMk cId="887156814" sldId="274"/>
            <ac:spMk id="5" creationId="{DAE3819C-0D72-4D57-AECB-E85325AA522B}"/>
          </ac:spMkLst>
        </pc:spChg>
        <pc:picChg chg="del">
          <ac:chgData name="Lennert Van Riel" userId="27ac45f8-9355-417c-b1c3-a54b54297b64" providerId="ADAL" clId="{566A33B0-BE96-4168-B5A9-1D09D42E9125}" dt="2020-04-25T12:20:24.618" v="547" actId="478"/>
          <ac:picMkLst>
            <pc:docMk/>
            <pc:sldMk cId="887156814" sldId="274"/>
            <ac:picMk id="3" creationId="{D3344469-2F02-4E73-B02C-F000091513F3}"/>
          </ac:picMkLst>
        </pc:picChg>
        <pc:picChg chg="add mod">
          <ac:chgData name="Lennert Van Riel" userId="27ac45f8-9355-417c-b1c3-a54b54297b64" providerId="ADAL" clId="{566A33B0-BE96-4168-B5A9-1D09D42E9125}" dt="2020-04-25T12:20:38.308" v="552" actId="1076"/>
          <ac:picMkLst>
            <pc:docMk/>
            <pc:sldMk cId="887156814" sldId="274"/>
            <ac:picMk id="6" creationId="{7525E7B7-3704-4F61-A582-3F2395DD140D}"/>
          </ac:picMkLst>
        </pc:picChg>
      </pc:sldChg>
      <pc:sldChg chg="add">
        <pc:chgData name="Lennert Van Riel" userId="27ac45f8-9355-417c-b1c3-a54b54297b64" providerId="ADAL" clId="{566A33B0-BE96-4168-B5A9-1D09D42E9125}" dt="2020-04-25T12:22:49.546" v="553"/>
        <pc:sldMkLst>
          <pc:docMk/>
          <pc:sldMk cId="1009948346" sldId="275"/>
        </pc:sldMkLst>
      </pc:sldChg>
      <pc:sldChg chg="modNotesTx">
        <pc:chgData name="Lennert Van Riel" userId="27ac45f8-9355-417c-b1c3-a54b54297b64" providerId="ADAL" clId="{566A33B0-BE96-4168-B5A9-1D09D42E9125}" dt="2020-04-25T13:41:48.255" v="1295" actId="20577"/>
        <pc:sldMkLst>
          <pc:docMk/>
          <pc:sldMk cId="649984006" sldId="276"/>
        </pc:sldMkLst>
      </pc:sldChg>
      <pc:sldChg chg="addSp delSp modSp add">
        <pc:chgData name="Lennert Van Riel" userId="27ac45f8-9355-417c-b1c3-a54b54297b64" providerId="ADAL" clId="{566A33B0-BE96-4168-B5A9-1D09D42E9125}" dt="2020-04-25T12:24:33.823" v="563" actId="1076"/>
        <pc:sldMkLst>
          <pc:docMk/>
          <pc:sldMk cId="3126295124" sldId="277"/>
        </pc:sldMkLst>
        <pc:spChg chg="add mod">
          <ac:chgData name="Lennert Van Riel" userId="27ac45f8-9355-417c-b1c3-a54b54297b64" providerId="ADAL" clId="{566A33B0-BE96-4168-B5A9-1D09D42E9125}" dt="2020-04-25T12:24:29.175" v="561" actId="478"/>
          <ac:spMkLst>
            <pc:docMk/>
            <pc:sldMk cId="3126295124" sldId="277"/>
            <ac:spMk id="4" creationId="{74C30668-0130-4A98-9707-018EC6D5C53A}"/>
          </ac:spMkLst>
        </pc:spChg>
        <pc:picChg chg="del">
          <ac:chgData name="Lennert Van Riel" userId="27ac45f8-9355-417c-b1c3-a54b54297b64" providerId="ADAL" clId="{566A33B0-BE96-4168-B5A9-1D09D42E9125}" dt="2020-04-25T12:24:29.175" v="561" actId="478"/>
          <ac:picMkLst>
            <pc:docMk/>
            <pc:sldMk cId="3126295124" sldId="277"/>
            <ac:picMk id="5" creationId="{543E6D7F-27DE-4DB0-9012-BB4852E31BE6}"/>
          </ac:picMkLst>
        </pc:picChg>
        <pc:picChg chg="add mod">
          <ac:chgData name="Lennert Van Riel" userId="27ac45f8-9355-417c-b1c3-a54b54297b64" providerId="ADAL" clId="{566A33B0-BE96-4168-B5A9-1D09D42E9125}" dt="2020-04-25T12:24:33.823" v="563" actId="1076"/>
          <ac:picMkLst>
            <pc:docMk/>
            <pc:sldMk cId="3126295124" sldId="277"/>
            <ac:picMk id="6" creationId="{8CE4B39E-8D71-44E1-BCFA-073C6EFC5277}"/>
          </ac:picMkLst>
        </pc:picChg>
        <pc:picChg chg="del">
          <ac:chgData name="Lennert Van Riel" userId="27ac45f8-9355-417c-b1c3-a54b54297b64" providerId="ADAL" clId="{566A33B0-BE96-4168-B5A9-1D09D42E9125}" dt="2020-04-25T12:24:27.825" v="560" actId="478"/>
          <ac:picMkLst>
            <pc:docMk/>
            <pc:sldMk cId="3126295124" sldId="277"/>
            <ac:picMk id="7" creationId="{80BC03FD-B146-46FC-A0EE-F07593EF0A53}"/>
          </ac:picMkLst>
        </pc:picChg>
        <pc:picChg chg="del">
          <ac:chgData name="Lennert Van Riel" userId="27ac45f8-9355-417c-b1c3-a54b54297b64" providerId="ADAL" clId="{566A33B0-BE96-4168-B5A9-1D09D42E9125}" dt="2020-04-25T12:24:23.406" v="559" actId="478"/>
          <ac:picMkLst>
            <pc:docMk/>
            <pc:sldMk cId="3126295124" sldId="277"/>
            <ac:picMk id="9" creationId="{F4667CFE-0CC4-47A0-8ACB-47F5B6A0AB1B}"/>
          </ac:picMkLst>
        </pc:picChg>
      </pc:sldChg>
      <pc:sldChg chg="addSp delSp modSp">
        <pc:chgData name="Lennert Van Riel" userId="27ac45f8-9355-417c-b1c3-a54b54297b64" providerId="ADAL" clId="{566A33B0-BE96-4168-B5A9-1D09D42E9125}" dt="2020-04-25T12:51:47.199" v="888" actId="21"/>
        <pc:sldMkLst>
          <pc:docMk/>
          <pc:sldMk cId="1726845942" sldId="278"/>
        </pc:sldMkLst>
        <pc:picChg chg="add del">
          <ac:chgData name="Lennert Van Riel" userId="27ac45f8-9355-417c-b1c3-a54b54297b64" providerId="ADAL" clId="{566A33B0-BE96-4168-B5A9-1D09D42E9125}" dt="2020-04-25T12:51:20.911" v="882" actId="21"/>
          <ac:picMkLst>
            <pc:docMk/>
            <pc:sldMk cId="1726845942" sldId="278"/>
            <ac:picMk id="4" creationId="{12CFBF9A-A12C-4EC5-BB60-C2B7785962FE}"/>
          </ac:picMkLst>
        </pc:picChg>
        <pc:picChg chg="add del">
          <ac:chgData name="Lennert Van Riel" userId="27ac45f8-9355-417c-b1c3-a54b54297b64" providerId="ADAL" clId="{566A33B0-BE96-4168-B5A9-1D09D42E9125}" dt="2020-04-25T12:51:47.199" v="888" actId="21"/>
          <ac:picMkLst>
            <pc:docMk/>
            <pc:sldMk cId="1726845942" sldId="278"/>
            <ac:picMk id="5" creationId="{883416FF-A3C3-43E0-B724-F91B9FD54BA1}"/>
          </ac:picMkLst>
        </pc:picChg>
        <pc:picChg chg="add del mod">
          <ac:chgData name="Lennert Van Riel" userId="27ac45f8-9355-417c-b1c3-a54b54297b64" providerId="ADAL" clId="{566A33B0-BE96-4168-B5A9-1D09D42E9125}" dt="2020-04-25T12:51:33.793" v="885" actId="21"/>
          <ac:picMkLst>
            <pc:docMk/>
            <pc:sldMk cId="1726845942" sldId="278"/>
            <ac:picMk id="6" creationId="{9070236B-6AD0-4406-A7FF-BF6747D4BD9E}"/>
          </ac:picMkLst>
        </pc:picChg>
      </pc:sldChg>
      <pc:sldChg chg="add del">
        <pc:chgData name="Lennert Van Riel" userId="27ac45f8-9355-417c-b1c3-a54b54297b64" providerId="ADAL" clId="{566A33B0-BE96-4168-B5A9-1D09D42E9125}" dt="2020-04-25T12:29:00.181" v="571"/>
        <pc:sldMkLst>
          <pc:docMk/>
          <pc:sldMk cId="2964092286" sldId="279"/>
        </pc:sldMkLst>
      </pc:sldChg>
      <pc:sldChg chg="addSp delSp modSp add">
        <pc:chgData name="Lennert Van Riel" userId="27ac45f8-9355-417c-b1c3-a54b54297b64" providerId="ADAL" clId="{566A33B0-BE96-4168-B5A9-1D09D42E9125}" dt="2020-04-25T12:51:28.816" v="884" actId="1076"/>
        <pc:sldMkLst>
          <pc:docMk/>
          <pc:sldMk cId="616243988" sldId="282"/>
        </pc:sldMkLst>
        <pc:picChg chg="add mod">
          <ac:chgData name="Lennert Van Riel" userId="27ac45f8-9355-417c-b1c3-a54b54297b64" providerId="ADAL" clId="{566A33B0-BE96-4168-B5A9-1D09D42E9125}" dt="2020-04-25T12:51:28.816" v="884" actId="1076"/>
          <ac:picMkLst>
            <pc:docMk/>
            <pc:sldMk cId="616243988" sldId="282"/>
            <ac:picMk id="5" creationId="{2250E125-597F-4455-A4AC-483F92F99C3E}"/>
          </ac:picMkLst>
        </pc:picChg>
        <pc:picChg chg="del">
          <ac:chgData name="Lennert Van Riel" userId="27ac45f8-9355-417c-b1c3-a54b54297b64" providerId="ADAL" clId="{566A33B0-BE96-4168-B5A9-1D09D42E9125}" dt="2020-04-25T12:51:14.658" v="881" actId="478"/>
          <ac:picMkLst>
            <pc:docMk/>
            <pc:sldMk cId="616243988" sldId="282"/>
            <ac:picMk id="6" creationId="{8CE4B39E-8D71-44E1-BCFA-073C6EFC5277}"/>
          </ac:picMkLst>
        </pc:picChg>
      </pc:sldChg>
      <pc:sldChg chg="addSp delSp modSp add">
        <pc:chgData name="Lennert Van Riel" userId="27ac45f8-9355-417c-b1c3-a54b54297b64" providerId="ADAL" clId="{566A33B0-BE96-4168-B5A9-1D09D42E9125}" dt="2020-04-25T12:51:41.754" v="887" actId="1076"/>
        <pc:sldMkLst>
          <pc:docMk/>
          <pc:sldMk cId="3065692597" sldId="283"/>
        </pc:sldMkLst>
        <pc:picChg chg="add mod">
          <ac:chgData name="Lennert Van Riel" userId="27ac45f8-9355-417c-b1c3-a54b54297b64" providerId="ADAL" clId="{566A33B0-BE96-4168-B5A9-1D09D42E9125}" dt="2020-04-25T12:51:41.754" v="887" actId="1076"/>
          <ac:picMkLst>
            <pc:docMk/>
            <pc:sldMk cId="3065692597" sldId="283"/>
            <ac:picMk id="5" creationId="{B228617E-F82E-4FC2-923A-58EDA57C37BD}"/>
          </ac:picMkLst>
        </pc:picChg>
        <pc:picChg chg="del">
          <ac:chgData name="Lennert Van Riel" userId="27ac45f8-9355-417c-b1c3-a54b54297b64" providerId="ADAL" clId="{566A33B0-BE96-4168-B5A9-1D09D42E9125}" dt="2020-04-25T12:51:13.772" v="880" actId="478"/>
          <ac:picMkLst>
            <pc:docMk/>
            <pc:sldMk cId="3065692597" sldId="283"/>
            <ac:picMk id="6" creationId="{8CE4B39E-8D71-44E1-BCFA-073C6EFC5277}"/>
          </ac:picMkLst>
        </pc:picChg>
      </pc:sldChg>
      <pc:sldChg chg="addSp delSp modSp add">
        <pc:chgData name="Lennert Van Riel" userId="27ac45f8-9355-417c-b1c3-a54b54297b64" providerId="ADAL" clId="{566A33B0-BE96-4168-B5A9-1D09D42E9125}" dt="2020-04-25T12:52:04.222" v="892" actId="1076"/>
        <pc:sldMkLst>
          <pc:docMk/>
          <pc:sldMk cId="1778125481" sldId="284"/>
        </pc:sldMkLst>
        <pc:picChg chg="add mod">
          <ac:chgData name="Lennert Van Riel" userId="27ac45f8-9355-417c-b1c3-a54b54297b64" providerId="ADAL" clId="{566A33B0-BE96-4168-B5A9-1D09D42E9125}" dt="2020-04-25T12:52:04.222" v="892" actId="1076"/>
          <ac:picMkLst>
            <pc:docMk/>
            <pc:sldMk cId="1778125481" sldId="284"/>
            <ac:picMk id="5" creationId="{B7E85C45-3D47-4D79-86F3-58A8B529BFFE}"/>
          </ac:picMkLst>
        </pc:picChg>
        <pc:picChg chg="del">
          <ac:chgData name="Lennert Van Riel" userId="27ac45f8-9355-417c-b1c3-a54b54297b64" providerId="ADAL" clId="{566A33B0-BE96-4168-B5A9-1D09D42E9125}" dt="2020-04-25T12:51:12.761" v="879" actId="478"/>
          <ac:picMkLst>
            <pc:docMk/>
            <pc:sldMk cId="1778125481" sldId="284"/>
            <ac:picMk id="6" creationId="{8CE4B39E-8D71-44E1-BCFA-073C6EFC5277}"/>
          </ac:picMkLst>
        </pc:picChg>
      </pc:sldChg>
      <pc:sldChg chg="modNotesTx">
        <pc:chgData name="Lennert Van Riel" userId="27ac45f8-9355-417c-b1c3-a54b54297b64" providerId="ADAL" clId="{566A33B0-BE96-4168-B5A9-1D09D42E9125}" dt="2020-04-25T13:41:51.432" v="1298" actId="20577"/>
        <pc:sldMkLst>
          <pc:docMk/>
          <pc:sldMk cId="3553285224" sldId="285"/>
        </pc:sldMkLst>
      </pc:sldChg>
      <pc:sldChg chg="modSp add del">
        <pc:chgData name="Lennert Van Riel" userId="27ac45f8-9355-417c-b1c3-a54b54297b64" providerId="ADAL" clId="{566A33B0-BE96-4168-B5A9-1D09D42E9125}" dt="2020-04-25T13:16:18.590" v="928" actId="2696"/>
        <pc:sldMkLst>
          <pc:docMk/>
          <pc:sldMk cId="964737800" sldId="286"/>
        </pc:sldMkLst>
        <pc:picChg chg="mod">
          <ac:chgData name="Lennert Van Riel" userId="27ac45f8-9355-417c-b1c3-a54b54297b64" providerId="ADAL" clId="{566A33B0-BE96-4168-B5A9-1D09D42E9125}" dt="2020-04-25T13:16:06.376" v="927" actId="14100"/>
          <ac:picMkLst>
            <pc:docMk/>
            <pc:sldMk cId="964737800" sldId="286"/>
            <ac:picMk id="3" creationId="{D3344469-2F02-4E73-B02C-F000091513F3}"/>
          </ac:picMkLst>
        </pc:picChg>
      </pc:sldChg>
      <pc:sldChg chg="addSp delSp modSp modNotesTx">
        <pc:chgData name="Lennert Van Riel" userId="27ac45f8-9355-417c-b1c3-a54b54297b64" providerId="ADAL" clId="{566A33B0-BE96-4168-B5A9-1D09D42E9125}" dt="2020-04-25T13:44:22.863" v="1371" actId="20577"/>
        <pc:sldMkLst>
          <pc:docMk/>
          <pc:sldMk cId="2497098482" sldId="286"/>
        </pc:sldMkLst>
        <pc:picChg chg="add del mod">
          <ac:chgData name="Lennert Van Riel" userId="27ac45f8-9355-417c-b1c3-a54b54297b64" providerId="ADAL" clId="{566A33B0-BE96-4168-B5A9-1D09D42E9125}" dt="2020-04-25T13:32:27.074" v="1103"/>
          <ac:picMkLst>
            <pc:docMk/>
            <pc:sldMk cId="2497098482" sldId="286"/>
            <ac:picMk id="6" creationId="{28E6D8A7-784A-4E82-A771-97B003D78CC7}"/>
          </ac:picMkLst>
        </pc:picChg>
        <pc:picChg chg="add del mod">
          <ac:chgData name="Lennert Van Riel" userId="27ac45f8-9355-417c-b1c3-a54b54297b64" providerId="ADAL" clId="{566A33B0-BE96-4168-B5A9-1D09D42E9125}" dt="2020-04-25T13:32:41.819" v="1105"/>
          <ac:picMkLst>
            <pc:docMk/>
            <pc:sldMk cId="2497098482" sldId="286"/>
            <ac:picMk id="8" creationId="{030617FA-E147-461B-A504-A14D12E25073}"/>
          </ac:picMkLst>
        </pc:picChg>
        <pc:picChg chg="add mod">
          <ac:chgData name="Lennert Van Riel" userId="27ac45f8-9355-417c-b1c3-a54b54297b64" providerId="ADAL" clId="{566A33B0-BE96-4168-B5A9-1D09D42E9125}" dt="2020-04-25T13:33:33.903" v="1108" actId="1076"/>
          <ac:picMkLst>
            <pc:docMk/>
            <pc:sldMk cId="2497098482" sldId="286"/>
            <ac:picMk id="9" creationId="{9B75D567-DC7C-4C6F-9DB5-8EA39FC347E9}"/>
          </ac:picMkLst>
        </pc:picChg>
      </pc:sldChg>
      <pc:sldChg chg="add">
        <pc:chgData name="Lennert Van Riel" userId="27ac45f8-9355-417c-b1c3-a54b54297b64" providerId="ADAL" clId="{566A33B0-BE96-4168-B5A9-1D09D42E9125}" dt="2020-04-25T13:38:03.409" v="1281"/>
        <pc:sldMkLst>
          <pc:docMk/>
          <pc:sldMk cId="581610683" sldId="287"/>
        </pc:sldMkLst>
      </pc:sldChg>
      <pc:sldChg chg="add">
        <pc:chgData name="Lennert Van Riel" userId="27ac45f8-9355-417c-b1c3-a54b54297b64" providerId="ADAL" clId="{566A33B0-BE96-4168-B5A9-1D09D42E9125}" dt="2020-04-25T13:38:55.450" v="1282"/>
        <pc:sldMkLst>
          <pc:docMk/>
          <pc:sldMk cId="4000992435" sldId="289"/>
        </pc:sldMkLst>
      </pc:sldChg>
    </pc:docChg>
  </pc:docChgLst>
  <pc:docChgLst>
    <pc:chgData name="Schutyser Quinten [student]" userId="S::s100922@ap.be::0c74c2ac-bd19-4d5c-a1de-346afbcce335" providerId="AD" clId="Web-{9E035515-8ED1-42EF-AFFE-CC597DA922F3}"/>
    <pc:docChg chg="modSld">
      <pc:chgData name="Schutyser Quinten [student]" userId="S::s100922@ap.be::0c74c2ac-bd19-4d5c-a1de-346afbcce335" providerId="AD" clId="Web-{9E035515-8ED1-42EF-AFFE-CC597DA922F3}" dt="2020-04-25T13:18:06.204" v="100" actId="1076"/>
      <pc:docMkLst>
        <pc:docMk/>
      </pc:docMkLst>
      <pc:sldChg chg="addSp modSp">
        <pc:chgData name="Schutyser Quinten [student]" userId="S::s100922@ap.be::0c74c2ac-bd19-4d5c-a1de-346afbcce335" providerId="AD" clId="Web-{9E035515-8ED1-42EF-AFFE-CC597DA922F3}" dt="2020-04-25T13:18:06.204" v="100" actId="1076"/>
        <pc:sldMkLst>
          <pc:docMk/>
          <pc:sldMk cId="2437975642" sldId="268"/>
        </pc:sldMkLst>
        <pc:spChg chg="mod">
          <ac:chgData name="Schutyser Quinten [student]" userId="S::s100922@ap.be::0c74c2ac-bd19-4d5c-a1de-346afbcce335" providerId="AD" clId="Web-{9E035515-8ED1-42EF-AFFE-CC597DA922F3}" dt="2020-04-25T13:16:09.040" v="95" actId="20577"/>
          <ac:spMkLst>
            <pc:docMk/>
            <pc:sldMk cId="2437975642" sldId="268"/>
            <ac:spMk id="3" creationId="{4E28166D-FF24-4AD2-9618-A5F76E204CC4}"/>
          </ac:spMkLst>
        </pc:spChg>
        <pc:picChg chg="add mod">
          <ac:chgData name="Schutyser Quinten [student]" userId="S::s100922@ap.be::0c74c2ac-bd19-4d5c-a1de-346afbcce335" providerId="AD" clId="Web-{9E035515-8ED1-42EF-AFFE-CC597DA922F3}" dt="2020-04-25T13:18:06.204" v="100" actId="1076"/>
          <ac:picMkLst>
            <pc:docMk/>
            <pc:sldMk cId="2437975642" sldId="268"/>
            <ac:picMk id="5" creationId="{73643885-3E2F-4CB6-AA1C-4F4A14BDF44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67635-A899-4920-89E3-5D8B2A8910FD}" type="datetimeFigureOut">
              <a:rPr lang="nl-BE" smtClean="0"/>
              <a:t>9/06/2020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2942F-8C8B-4DB8-81EF-9342F7987D1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264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Tom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3E80D9-BA0B-49B8-808C-2D8A97D7D5DD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35236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Lennert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2942F-8C8B-4DB8-81EF-9342F7987D13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92739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Lennert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2942F-8C8B-4DB8-81EF-9342F7987D13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439706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Quinten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3E80D9-BA0B-49B8-808C-2D8A97D7D5DD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45642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3E80D9-BA0B-49B8-808C-2D8A97D7D5DD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15496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Atte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2942F-8C8B-4DB8-81EF-9342F7987D13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8957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Robin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2942F-8C8B-4DB8-81EF-9342F7987D13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28722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Quinten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2942F-8C8B-4DB8-81EF-9342F7987D13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11295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Lennert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2942F-8C8B-4DB8-81EF-9342F7987D13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781536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Tom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3E80D9-BA0B-49B8-808C-2D8A97D7D5DD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43596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3E80D9-BA0B-49B8-808C-2D8A97D7D5DD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14519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Quinten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2942F-8C8B-4DB8-81EF-9342F7987D13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5274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8745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5094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756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49651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1192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78812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2209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8042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862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0150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7497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0938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1194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5789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670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408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230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09.06.2020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3383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err="1"/>
              <a:t>WeFeet</a:t>
            </a:r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825095"/>
          </a:xfrm>
        </p:spPr>
        <p:txBody>
          <a:bodyPr>
            <a:normAutofit/>
          </a:bodyPr>
          <a:lstStyle/>
          <a:p>
            <a:r>
              <a:rPr lang="de-DE" sz="1800"/>
              <a:t>Tom Baeten – Kevin van </a:t>
            </a:r>
            <a:r>
              <a:rPr lang="de-DE" sz="1800" err="1"/>
              <a:t>Driel</a:t>
            </a:r>
            <a:endParaRPr lang="de-DE" sz="1800"/>
          </a:p>
          <a:p>
            <a:r>
              <a:rPr lang="de-DE" sz="1800" err="1"/>
              <a:t>Atte</a:t>
            </a:r>
            <a:r>
              <a:rPr lang="de-DE" sz="1800"/>
              <a:t> </a:t>
            </a:r>
            <a:r>
              <a:rPr lang="de-DE" sz="1800" err="1"/>
              <a:t>Paananen</a:t>
            </a:r>
            <a:r>
              <a:rPr lang="de-DE" sz="1800"/>
              <a:t> – Robin </a:t>
            </a:r>
            <a:r>
              <a:rPr lang="de-DE" sz="1800" err="1"/>
              <a:t>Huumonen</a:t>
            </a:r>
            <a:endParaRPr lang="de-DE" sz="1800"/>
          </a:p>
          <a:p>
            <a:r>
              <a:rPr lang="de-DE" sz="1800"/>
              <a:t>Quinten </a:t>
            </a:r>
            <a:r>
              <a:rPr lang="de-DE" sz="1800" err="1"/>
              <a:t>Schutyser</a:t>
            </a:r>
            <a:r>
              <a:rPr lang="de-DE" sz="1800"/>
              <a:t> – </a:t>
            </a:r>
            <a:r>
              <a:rPr lang="de-DE" sz="1800" err="1"/>
              <a:t>Lennert</a:t>
            </a:r>
            <a:r>
              <a:rPr lang="de-DE" sz="1800"/>
              <a:t> Van Riel</a:t>
            </a:r>
          </a:p>
        </p:txBody>
      </p:sp>
    </p:spTree>
    <p:extLst>
      <p:ext uri="{BB962C8B-B14F-4D97-AF65-F5344CB8AC3E}">
        <p14:creationId xmlns:p14="http://schemas.microsoft.com/office/powerpoint/2010/main" val="3351439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9A5EC0-3D27-4A2E-A563-E098A3628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Tom Baeten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FAE0602-F9D6-4E8E-85BC-0CC5E5384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 Script </a:t>
            </a:r>
            <a:r>
              <a:rPr lang="nl-BE" err="1"/>
              <a:t>for</a:t>
            </a:r>
            <a:r>
              <a:rPr lang="nl-BE"/>
              <a:t> </a:t>
            </a:r>
            <a:r>
              <a:rPr lang="nl-BE" err="1"/>
              <a:t>recording</a:t>
            </a:r>
            <a:r>
              <a:rPr lang="nl-BE"/>
              <a:t> </a:t>
            </a:r>
            <a:r>
              <a:rPr lang="nl-BE" err="1"/>
              <a:t>custom</a:t>
            </a:r>
            <a:r>
              <a:rPr lang="nl-BE"/>
              <a:t> song</a:t>
            </a:r>
          </a:p>
          <a:p>
            <a:pPr lvl="2"/>
            <a:r>
              <a:rPr lang="nl-BE"/>
              <a:t>Using VR controller </a:t>
            </a:r>
            <a:r>
              <a:rPr lang="nl-BE" err="1"/>
              <a:t>to</a:t>
            </a:r>
            <a:r>
              <a:rPr lang="nl-BE"/>
              <a:t> </a:t>
            </a:r>
            <a:r>
              <a:rPr lang="nl-BE" err="1"/>
              <a:t>add</a:t>
            </a:r>
            <a:r>
              <a:rPr lang="nl-BE"/>
              <a:t> moves in a list</a:t>
            </a:r>
          </a:p>
          <a:p>
            <a:pPr lvl="3"/>
            <a:r>
              <a:rPr lang="nl-BE"/>
              <a:t>Using </a:t>
            </a:r>
            <a:r>
              <a:rPr lang="nl-BE" err="1"/>
              <a:t>previous</a:t>
            </a:r>
            <a:r>
              <a:rPr lang="nl-BE"/>
              <a:t> class </a:t>
            </a:r>
            <a:r>
              <a:rPr lang="nl-BE" err="1"/>
              <a:t>to</a:t>
            </a:r>
            <a:r>
              <a:rPr lang="nl-BE"/>
              <a:t> </a:t>
            </a:r>
            <a:r>
              <a:rPr lang="nl-BE" err="1"/>
              <a:t>read</a:t>
            </a:r>
            <a:r>
              <a:rPr lang="nl-BE"/>
              <a:t> moves from mat</a:t>
            </a:r>
          </a:p>
          <a:p>
            <a:pPr lvl="2"/>
            <a:r>
              <a:rPr lang="nl-BE"/>
              <a:t>Using VR controller </a:t>
            </a:r>
            <a:r>
              <a:rPr lang="nl-BE" err="1"/>
              <a:t>to</a:t>
            </a:r>
            <a:r>
              <a:rPr lang="nl-BE"/>
              <a:t> stop </a:t>
            </a:r>
            <a:r>
              <a:rPr lang="nl-BE" err="1"/>
              <a:t>recording</a:t>
            </a:r>
            <a:endParaRPr lang="nl-BE"/>
          </a:p>
          <a:p>
            <a:pPr lvl="2"/>
            <a:r>
              <a:rPr lang="nl-BE"/>
              <a:t>Write CSV </a:t>
            </a:r>
            <a:r>
              <a:rPr lang="nl-BE" err="1"/>
              <a:t>with</a:t>
            </a:r>
            <a:r>
              <a:rPr lang="nl-BE"/>
              <a:t> moves </a:t>
            </a:r>
            <a:r>
              <a:rPr lang="nl-BE" err="1"/>
              <a:t>and</a:t>
            </a:r>
            <a:r>
              <a:rPr lang="nl-BE"/>
              <a:t> </a:t>
            </a:r>
            <a:r>
              <a:rPr lang="nl-BE" err="1"/>
              <a:t>timings</a:t>
            </a:r>
            <a:endParaRPr lang="nl-BE"/>
          </a:p>
          <a:p>
            <a:pPr lvl="2"/>
            <a:endParaRPr lang="nl-BE"/>
          </a:p>
          <a:p>
            <a:r>
              <a:rPr lang="nl-BE"/>
              <a:t>Help </a:t>
            </a:r>
            <a:r>
              <a:rPr lang="nl-BE" err="1"/>
              <a:t>to</a:t>
            </a:r>
            <a:r>
              <a:rPr lang="nl-BE"/>
              <a:t> fix </a:t>
            </a:r>
            <a:r>
              <a:rPr lang="nl-BE" err="1"/>
              <a:t>problems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3378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AD5EFD-BCD8-452E-AC97-821711279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nl-BE"/>
              <a:t>Kevin van Driel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CF294CE-8E50-4B6F-9F18-8E1307988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6420711" cy="40241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BE">
                <a:ea typeface="+mn-lt"/>
                <a:cs typeface="+mn-lt"/>
              </a:rPr>
              <a:t>Setting up </a:t>
            </a:r>
            <a:r>
              <a:rPr lang="nl-BE" err="1">
                <a:ea typeface="+mn-lt"/>
                <a:cs typeface="+mn-lt"/>
              </a:rPr>
              <a:t>the</a:t>
            </a:r>
            <a:r>
              <a:rPr lang="nl-BE">
                <a:ea typeface="+mn-lt"/>
                <a:cs typeface="+mn-lt"/>
              </a:rPr>
              <a:t> mat</a:t>
            </a:r>
          </a:p>
          <a:p>
            <a:r>
              <a:rPr lang="nl-BE" err="1">
                <a:ea typeface="+mn-lt"/>
                <a:cs typeface="+mn-lt"/>
              </a:rPr>
              <a:t>Find</a:t>
            </a:r>
            <a:r>
              <a:rPr lang="nl-BE">
                <a:ea typeface="+mn-lt"/>
                <a:cs typeface="+mn-lt"/>
              </a:rPr>
              <a:t> songs</a:t>
            </a:r>
            <a:endParaRPr lang="nl-BE"/>
          </a:p>
          <a:p>
            <a:pPr lvl="1"/>
            <a:r>
              <a:rPr lang="nl-BE" sz="1800">
                <a:ea typeface="+mn-lt"/>
                <a:cs typeface="+mn-lt"/>
              </a:rPr>
              <a:t>Copy </a:t>
            </a:r>
            <a:r>
              <a:rPr lang="nl-BE" sz="1800" err="1">
                <a:ea typeface="+mn-lt"/>
                <a:cs typeface="+mn-lt"/>
              </a:rPr>
              <a:t>music</a:t>
            </a:r>
            <a:r>
              <a:rPr lang="nl-BE" sz="1800">
                <a:ea typeface="+mn-lt"/>
                <a:cs typeface="+mn-lt"/>
              </a:rPr>
              <a:t> </a:t>
            </a:r>
            <a:r>
              <a:rPr lang="nl-BE" sz="1800" err="1">
                <a:ea typeface="+mn-lt"/>
                <a:cs typeface="+mn-lt"/>
              </a:rPr>
              <a:t>from</a:t>
            </a:r>
            <a:r>
              <a:rPr lang="nl-BE" sz="1800">
                <a:ea typeface="+mn-lt"/>
                <a:cs typeface="+mn-lt"/>
              </a:rPr>
              <a:t> C:/users/music </a:t>
            </a:r>
            <a:r>
              <a:rPr lang="nl-BE" sz="1800" err="1">
                <a:ea typeface="+mn-lt"/>
                <a:cs typeface="+mn-lt"/>
              </a:rPr>
              <a:t>to</a:t>
            </a:r>
            <a:r>
              <a:rPr lang="nl-BE" sz="1800">
                <a:ea typeface="+mn-lt"/>
                <a:cs typeface="+mn-lt"/>
              </a:rPr>
              <a:t> project</a:t>
            </a:r>
            <a:endParaRPr lang="en-US" sz="1800">
              <a:ea typeface="+mn-lt"/>
              <a:cs typeface="+mn-lt"/>
            </a:endParaRPr>
          </a:p>
          <a:p>
            <a:pPr lvl="1"/>
            <a:r>
              <a:rPr lang="nl-BE" sz="1800">
                <a:ea typeface="+mn-lt"/>
                <a:cs typeface="+mn-lt"/>
              </a:rPr>
              <a:t>Make list </a:t>
            </a:r>
            <a:r>
              <a:rPr lang="nl-BE" sz="1800" err="1">
                <a:ea typeface="+mn-lt"/>
                <a:cs typeface="+mn-lt"/>
              </a:rPr>
              <a:t>with</a:t>
            </a:r>
            <a:r>
              <a:rPr lang="nl-BE" sz="1800">
                <a:ea typeface="+mn-lt"/>
                <a:cs typeface="+mn-lt"/>
              </a:rPr>
              <a:t> songs we </a:t>
            </a:r>
            <a:r>
              <a:rPr lang="nl-BE" sz="1800" err="1">
                <a:ea typeface="+mn-lt"/>
                <a:cs typeface="+mn-lt"/>
              </a:rPr>
              <a:t>can</a:t>
            </a:r>
            <a:r>
              <a:rPr lang="nl-BE" sz="1800">
                <a:ea typeface="+mn-lt"/>
                <a:cs typeface="+mn-lt"/>
              </a:rPr>
              <a:t> make</a:t>
            </a:r>
            <a:endParaRPr lang="en-US" sz="1800">
              <a:ea typeface="+mn-lt"/>
              <a:cs typeface="+mn-lt"/>
            </a:endParaRPr>
          </a:p>
          <a:p>
            <a:pPr lvl="1"/>
            <a:r>
              <a:rPr lang="nl-BE" sz="1800">
                <a:ea typeface="+mn-lt"/>
                <a:cs typeface="+mn-lt"/>
              </a:rPr>
              <a:t>Make list </a:t>
            </a:r>
            <a:r>
              <a:rPr lang="nl-BE" sz="1800" err="1">
                <a:ea typeface="+mn-lt"/>
                <a:cs typeface="+mn-lt"/>
              </a:rPr>
              <a:t>with</a:t>
            </a:r>
            <a:r>
              <a:rPr lang="nl-BE" sz="1800">
                <a:ea typeface="+mn-lt"/>
                <a:cs typeface="+mn-lt"/>
              </a:rPr>
              <a:t> songs </a:t>
            </a:r>
            <a:r>
              <a:rPr lang="nl-BE" sz="1800" err="1">
                <a:ea typeface="+mn-lt"/>
                <a:cs typeface="+mn-lt"/>
              </a:rPr>
              <a:t>that</a:t>
            </a:r>
            <a:r>
              <a:rPr lang="nl-BE" sz="1800">
                <a:ea typeface="+mn-lt"/>
                <a:cs typeface="+mn-lt"/>
              </a:rPr>
              <a:t> are </a:t>
            </a:r>
            <a:r>
              <a:rPr lang="nl-BE" sz="1800" err="1">
                <a:ea typeface="+mn-lt"/>
                <a:cs typeface="+mn-lt"/>
              </a:rPr>
              <a:t>already</a:t>
            </a:r>
            <a:r>
              <a:rPr lang="nl-BE" sz="1800">
                <a:ea typeface="+mn-lt"/>
                <a:cs typeface="+mn-lt"/>
              </a:rPr>
              <a:t> made</a:t>
            </a:r>
          </a:p>
          <a:p>
            <a:r>
              <a:rPr lang="nl-BE" err="1">
                <a:ea typeface="+mn-lt"/>
                <a:cs typeface="+mn-lt"/>
              </a:rPr>
              <a:t>Linking</a:t>
            </a:r>
            <a:r>
              <a:rPr lang="nl-BE">
                <a:ea typeface="+mn-lt"/>
                <a:cs typeface="+mn-lt"/>
              </a:rPr>
              <a:t> scripts</a:t>
            </a:r>
          </a:p>
          <a:p>
            <a:r>
              <a:rPr lang="nl-BE"/>
              <a:t>Help </a:t>
            </a:r>
            <a:r>
              <a:rPr lang="nl-BE" err="1"/>
              <a:t>testing</a:t>
            </a:r>
            <a:r>
              <a:rPr lang="nl-BE"/>
              <a:t> </a:t>
            </a:r>
            <a:r>
              <a:rPr lang="nl-BE" err="1"/>
              <a:t>and</a:t>
            </a:r>
            <a:r>
              <a:rPr lang="nl-BE"/>
              <a:t> </a:t>
            </a:r>
            <a:r>
              <a:rPr lang="nl-BE" err="1"/>
              <a:t>debuging</a:t>
            </a:r>
            <a:r>
              <a:rPr lang="nl-BE"/>
              <a:t> </a:t>
            </a:r>
          </a:p>
          <a:p>
            <a:endParaRPr lang="nl-BE"/>
          </a:p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6197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88E62D-2BCD-4D55-808D-FC7678F04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Quinten </a:t>
            </a:r>
            <a:r>
              <a:rPr lang="nl-BE" err="1"/>
              <a:t>Schutyser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E28166D-FF24-4AD2-9618-A5F76E204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53088"/>
            <a:ext cx="10820400" cy="42655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Making a GameManager</a:t>
            </a:r>
          </a:p>
          <a:p>
            <a:pPr lvl="1"/>
            <a:r>
              <a:rPr lang="en-US"/>
              <a:t>For a connection between different scene’s</a:t>
            </a:r>
          </a:p>
          <a:p>
            <a:r>
              <a:rPr lang="en-US"/>
              <a:t>Adding extra functions to the sound manager</a:t>
            </a:r>
          </a:p>
          <a:p>
            <a:pPr lvl="1"/>
            <a:r>
              <a:rPr lang="en-US"/>
              <a:t>For changing the music with imported music-files</a:t>
            </a:r>
          </a:p>
          <a:p>
            <a:r>
              <a:rPr lang="en-US"/>
              <a:t>Adding extra menu’s</a:t>
            </a:r>
          </a:p>
          <a:p>
            <a:pPr lvl="1"/>
            <a:r>
              <a:rPr lang="en-US"/>
              <a:t>For choosing if you wane make a song or create a song</a:t>
            </a:r>
          </a:p>
          <a:p>
            <a:r>
              <a:rPr lang="en-US"/>
              <a:t>Making list scripts</a:t>
            </a:r>
          </a:p>
          <a:p>
            <a:pPr lvl="1"/>
            <a:r>
              <a:rPr lang="en-US"/>
              <a:t>For show a flexible list where you see all the song and dances your created</a:t>
            </a:r>
          </a:p>
          <a:p>
            <a:pPr lvl="1"/>
            <a:endParaRPr lang="en-US"/>
          </a:p>
          <a:p>
            <a:r>
              <a:rPr lang="en-US"/>
              <a:t>Helping with fixing problems</a:t>
            </a:r>
            <a:endParaRPr lang="nl-BE"/>
          </a:p>
          <a:p>
            <a:pPr marL="0" indent="0">
              <a:buNone/>
            </a:pPr>
            <a:endParaRPr lang="nl-BE"/>
          </a:p>
        </p:txBody>
      </p:sp>
      <p:pic>
        <p:nvPicPr>
          <p:cNvPr id="4" name="Afbeelding 3" descr="Afbeelding met vogel&#10;&#10;Automatisch gegenereerde beschrijving">
            <a:extLst>
              <a:ext uri="{FF2B5EF4-FFF2-40B4-BE49-F238E27FC236}">
                <a16:creationId xmlns:a16="http://schemas.microsoft.com/office/drawing/2014/main" id="{872D292C-8CBA-491D-808E-57164F648F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453" y="1278721"/>
            <a:ext cx="317629" cy="31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508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F62126-D5B3-49CC-9D8D-D60C68DDF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Lennert Van Riel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9AF2C4-B795-4836-B382-9EC5F3CB8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BE"/>
              <a:t>Script </a:t>
            </a:r>
            <a:r>
              <a:rPr lang="nl-BE" err="1"/>
              <a:t>for</a:t>
            </a:r>
            <a:r>
              <a:rPr lang="nl-BE"/>
              <a:t> </a:t>
            </a:r>
            <a:r>
              <a:rPr lang="nl-BE" err="1"/>
              <a:t>playing</a:t>
            </a:r>
            <a:r>
              <a:rPr lang="nl-BE"/>
              <a:t> a </a:t>
            </a:r>
            <a:r>
              <a:rPr lang="nl-BE" err="1"/>
              <a:t>custom</a:t>
            </a:r>
            <a:r>
              <a:rPr lang="nl-BE"/>
              <a:t> song</a:t>
            </a:r>
          </a:p>
          <a:p>
            <a:pPr lvl="1"/>
            <a:r>
              <a:rPr lang="nl-BE"/>
              <a:t>Reading </a:t>
            </a:r>
            <a:r>
              <a:rPr lang="nl-BE" err="1"/>
              <a:t>from</a:t>
            </a:r>
            <a:r>
              <a:rPr lang="nl-BE"/>
              <a:t> </a:t>
            </a:r>
            <a:r>
              <a:rPr lang="nl-BE" err="1"/>
              <a:t>csv</a:t>
            </a:r>
          </a:p>
          <a:p>
            <a:pPr lvl="1"/>
            <a:r>
              <a:rPr lang="nl-BE" err="1"/>
              <a:t>Checking</a:t>
            </a:r>
            <a:r>
              <a:rPr lang="nl-BE"/>
              <a:t> </a:t>
            </a:r>
            <a:r>
              <a:rPr lang="nl-BE" err="1"/>
              <a:t>for</a:t>
            </a:r>
            <a:r>
              <a:rPr lang="nl-BE"/>
              <a:t> correct moves </a:t>
            </a:r>
            <a:r>
              <a:rPr lang="nl-BE" err="1"/>
              <a:t>with</a:t>
            </a:r>
            <a:r>
              <a:rPr lang="nl-BE"/>
              <a:t> mat input</a:t>
            </a:r>
          </a:p>
          <a:p>
            <a:pPr lvl="1"/>
            <a:r>
              <a:rPr lang="nl-BE" err="1"/>
              <a:t>Showing</a:t>
            </a:r>
            <a:r>
              <a:rPr lang="nl-BE"/>
              <a:t> </a:t>
            </a:r>
            <a:r>
              <a:rPr lang="nl-BE" err="1"/>
              <a:t>progress</a:t>
            </a:r>
            <a:r>
              <a:rPr lang="nl-BE"/>
              <a:t> bar</a:t>
            </a:r>
          </a:p>
          <a:p>
            <a:pPr lvl="1"/>
            <a:r>
              <a:rPr lang="nl-BE" err="1"/>
              <a:t>Showing</a:t>
            </a:r>
            <a:r>
              <a:rPr lang="nl-BE"/>
              <a:t> score</a:t>
            </a:r>
          </a:p>
          <a:p>
            <a:pPr lvl="1"/>
            <a:r>
              <a:rPr lang="nl-BE" err="1"/>
              <a:t>Showing</a:t>
            </a:r>
            <a:r>
              <a:rPr lang="nl-BE"/>
              <a:t> move on screen</a:t>
            </a:r>
          </a:p>
          <a:p>
            <a:pPr lvl="1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8352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427BB0-851C-4E2A-97B6-B5146F780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Teamwork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C4DB2E0-425B-49E3-A344-59664DE97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err="1"/>
              <a:t>What</a:t>
            </a:r>
            <a:r>
              <a:rPr lang="nl-BE"/>
              <a:t> went well</a:t>
            </a:r>
          </a:p>
          <a:p>
            <a:pPr lvl="1">
              <a:lnSpc>
                <a:spcPct val="150000"/>
              </a:lnSpc>
            </a:pPr>
            <a:r>
              <a:rPr lang="nl-BE"/>
              <a:t>Communication</a:t>
            </a:r>
          </a:p>
          <a:p>
            <a:pPr lvl="1">
              <a:lnSpc>
                <a:spcPct val="150000"/>
              </a:lnSpc>
            </a:pPr>
            <a:r>
              <a:rPr lang="nl-BE"/>
              <a:t>Setting up</a:t>
            </a:r>
          </a:p>
          <a:p>
            <a:pPr lvl="1">
              <a:lnSpc>
                <a:spcPct val="150000"/>
              </a:lnSpc>
            </a:pPr>
            <a:r>
              <a:rPr lang="nl-BE"/>
              <a:t>Learning </a:t>
            </a:r>
            <a:r>
              <a:rPr lang="nl-BE" err="1"/>
              <a:t>Unity</a:t>
            </a:r>
            <a:endParaRPr lang="nl-BE"/>
          </a:p>
          <a:p>
            <a:pPr lvl="1">
              <a:lnSpc>
                <a:spcPct val="150000"/>
              </a:lnSpc>
            </a:pPr>
            <a:r>
              <a:rPr lang="nl-BE" err="1"/>
              <a:t>Creating</a:t>
            </a:r>
            <a:r>
              <a:rPr lang="nl-BE"/>
              <a:t> mat</a:t>
            </a:r>
          </a:p>
        </p:txBody>
      </p:sp>
      <p:pic>
        <p:nvPicPr>
          <p:cNvPr id="5" name="Afbeelding 4" descr="Afbeelding met vogel&#10;&#10;Automatisch gegenereerde beschrijving">
            <a:extLst>
              <a:ext uri="{FF2B5EF4-FFF2-40B4-BE49-F238E27FC236}">
                <a16:creationId xmlns:a16="http://schemas.microsoft.com/office/drawing/2014/main" id="{D22C9158-E701-473A-BCB4-5B7064EC5F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910" y="1385720"/>
            <a:ext cx="183160" cy="18316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9B75D567-DC7C-4C6F-9DB5-8EA39FC34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2562" y="1714500"/>
            <a:ext cx="3175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098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427BB0-851C-4E2A-97B6-B5146F780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Teamwork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C4DB2E0-425B-49E3-A344-59664DE97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err="1"/>
              <a:t>What</a:t>
            </a:r>
            <a:r>
              <a:rPr lang="nl-BE"/>
              <a:t> went wrong?</a:t>
            </a:r>
          </a:p>
          <a:p>
            <a:pPr lvl="1">
              <a:lnSpc>
                <a:spcPct val="150000"/>
              </a:lnSpc>
            </a:pPr>
            <a:r>
              <a:rPr lang="nl-BE"/>
              <a:t>Corona </a:t>
            </a:r>
            <a:r>
              <a:rPr lang="nl-BE">
                <a:sym typeface="Wingdings" panose="05000000000000000000" pitchFamily="2" charset="2"/>
              </a:rPr>
              <a:t></a:t>
            </a:r>
          </a:p>
          <a:p>
            <a:pPr lvl="1">
              <a:lnSpc>
                <a:spcPct val="150000"/>
              </a:lnSpc>
            </a:pPr>
            <a:r>
              <a:rPr lang="nl-BE" err="1">
                <a:sym typeface="Wingdings" panose="05000000000000000000" pitchFamily="2" charset="2"/>
              </a:rPr>
              <a:t>Keeping</a:t>
            </a:r>
            <a:r>
              <a:rPr lang="nl-BE">
                <a:sym typeface="Wingdings" panose="05000000000000000000" pitchFamily="2" charset="2"/>
              </a:rPr>
              <a:t> </a:t>
            </a:r>
            <a:r>
              <a:rPr lang="nl-BE" err="1">
                <a:sym typeface="Wingdings" panose="05000000000000000000" pitchFamily="2" charset="2"/>
              </a:rPr>
              <a:t>the</a:t>
            </a:r>
            <a:r>
              <a:rPr lang="nl-BE">
                <a:sym typeface="Wingdings" panose="05000000000000000000" pitchFamily="2" charset="2"/>
              </a:rPr>
              <a:t> </a:t>
            </a:r>
            <a:r>
              <a:rPr lang="nl-BE" err="1">
                <a:sym typeface="Wingdings" panose="05000000000000000000" pitchFamily="2" charset="2"/>
              </a:rPr>
              <a:t>Jira</a:t>
            </a:r>
            <a:r>
              <a:rPr lang="nl-BE">
                <a:sym typeface="Wingdings" panose="05000000000000000000" pitchFamily="2" charset="2"/>
              </a:rPr>
              <a:t> up </a:t>
            </a:r>
            <a:r>
              <a:rPr lang="nl-BE" err="1">
                <a:sym typeface="Wingdings" panose="05000000000000000000" pitchFamily="2" charset="2"/>
              </a:rPr>
              <a:t>to</a:t>
            </a:r>
            <a:r>
              <a:rPr lang="nl-BE">
                <a:sym typeface="Wingdings" panose="05000000000000000000" pitchFamily="2" charset="2"/>
              </a:rPr>
              <a:t> date</a:t>
            </a:r>
          </a:p>
          <a:p>
            <a:pPr lvl="1">
              <a:lnSpc>
                <a:spcPct val="150000"/>
              </a:lnSpc>
            </a:pPr>
            <a:r>
              <a:rPr lang="nl-BE" err="1">
                <a:sym typeface="Wingdings" panose="05000000000000000000" pitchFamily="2" charset="2"/>
              </a:rPr>
              <a:t>Not</a:t>
            </a:r>
            <a:r>
              <a:rPr lang="nl-BE">
                <a:sym typeface="Wingdings" panose="05000000000000000000" pitchFamily="2" charset="2"/>
              </a:rPr>
              <a:t> </a:t>
            </a:r>
            <a:r>
              <a:rPr lang="nl-BE" err="1">
                <a:sym typeface="Wingdings" panose="05000000000000000000" pitchFamily="2" charset="2"/>
              </a:rPr>
              <a:t>getting</a:t>
            </a:r>
            <a:r>
              <a:rPr lang="nl-BE">
                <a:sym typeface="Wingdings" panose="05000000000000000000" pitchFamily="2" charset="2"/>
              </a:rPr>
              <a:t> </a:t>
            </a:r>
            <a:r>
              <a:rPr lang="nl-BE" err="1">
                <a:sym typeface="Wingdings" panose="05000000000000000000" pitchFamily="2" charset="2"/>
              </a:rPr>
              <a:t>distracted</a:t>
            </a:r>
            <a:r>
              <a:rPr lang="nl-BE">
                <a:sym typeface="Wingdings" panose="05000000000000000000" pitchFamily="2" charset="2"/>
              </a:rPr>
              <a:t> </a:t>
            </a:r>
            <a:r>
              <a:rPr lang="nl-BE" err="1">
                <a:sym typeface="Wingdings" panose="05000000000000000000" pitchFamily="2" charset="2"/>
              </a:rPr>
              <a:t>with</a:t>
            </a:r>
            <a:r>
              <a:rPr lang="nl-BE">
                <a:sym typeface="Wingdings" panose="05000000000000000000" pitchFamily="2" charset="2"/>
              </a:rPr>
              <a:t> extra features</a:t>
            </a:r>
          </a:p>
          <a:p>
            <a:pPr lvl="1"/>
            <a:endParaRPr lang="nl-BE"/>
          </a:p>
          <a:p>
            <a:r>
              <a:rPr lang="nl-BE" err="1"/>
              <a:t>What</a:t>
            </a:r>
            <a:r>
              <a:rPr lang="nl-BE"/>
              <a:t> </a:t>
            </a:r>
            <a:r>
              <a:rPr lang="nl-BE" err="1"/>
              <a:t>would</a:t>
            </a:r>
            <a:r>
              <a:rPr lang="nl-BE"/>
              <a:t> we change?</a:t>
            </a:r>
          </a:p>
          <a:p>
            <a:pPr lvl="1">
              <a:lnSpc>
                <a:spcPct val="150000"/>
              </a:lnSpc>
            </a:pPr>
            <a:r>
              <a:rPr lang="nl-BE"/>
              <a:t>More </a:t>
            </a:r>
            <a:r>
              <a:rPr lang="nl-BE" err="1"/>
              <a:t>clear</a:t>
            </a:r>
            <a:r>
              <a:rPr lang="nl-BE"/>
              <a:t> </a:t>
            </a:r>
            <a:r>
              <a:rPr lang="nl-BE" err="1"/>
              <a:t>userstories</a:t>
            </a:r>
            <a:endParaRPr lang="nl-BE"/>
          </a:p>
          <a:p>
            <a:pPr lvl="1">
              <a:lnSpc>
                <a:spcPct val="150000"/>
              </a:lnSpc>
            </a:pPr>
            <a:r>
              <a:rPr lang="nl-BE"/>
              <a:t>More </a:t>
            </a:r>
            <a:r>
              <a:rPr lang="nl-BE" err="1"/>
              <a:t>communication</a:t>
            </a:r>
            <a:r>
              <a:rPr lang="nl-BE"/>
              <a:t> </a:t>
            </a:r>
            <a:r>
              <a:rPr lang="nl-BE" err="1"/>
              <a:t>between</a:t>
            </a:r>
            <a:r>
              <a:rPr lang="nl-BE"/>
              <a:t> sprints</a:t>
            </a:r>
          </a:p>
          <a:p>
            <a:pPr lvl="1">
              <a:lnSpc>
                <a:spcPct val="150000"/>
              </a:lnSpc>
            </a:pPr>
            <a:r>
              <a:rPr lang="nl-BE" err="1"/>
              <a:t>Better</a:t>
            </a:r>
            <a:r>
              <a:rPr lang="nl-BE"/>
              <a:t> </a:t>
            </a:r>
            <a:r>
              <a:rPr lang="nl-BE" err="1"/>
              <a:t>unity</a:t>
            </a:r>
            <a:r>
              <a:rPr lang="nl-BE"/>
              <a:t> </a:t>
            </a:r>
            <a:r>
              <a:rPr lang="nl-BE" err="1"/>
              <a:t>structure</a:t>
            </a:r>
            <a:r>
              <a:rPr lang="nl-BE"/>
              <a:t> in </a:t>
            </a:r>
            <a:r>
              <a:rPr lang="nl-BE" err="1"/>
              <a:t>imports</a:t>
            </a:r>
            <a:endParaRPr lang="nl-BE"/>
          </a:p>
        </p:txBody>
      </p:sp>
      <p:pic>
        <p:nvPicPr>
          <p:cNvPr id="5" name="Afbeelding 4" descr="Afbeelding met vogel&#10;&#10;Automatisch gegenereerde beschrijving">
            <a:extLst>
              <a:ext uri="{FF2B5EF4-FFF2-40B4-BE49-F238E27FC236}">
                <a16:creationId xmlns:a16="http://schemas.microsoft.com/office/drawing/2014/main" id="{D22C9158-E701-473A-BCB4-5B7064EC5F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910" y="1385720"/>
            <a:ext cx="183160" cy="18316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35135C77-29D6-41CC-9CE9-D605ABDCD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3155" y="2057401"/>
            <a:ext cx="3287965" cy="318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040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58D8D0-79EA-4B49-ADAE-08C2B2E50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err="1"/>
              <a:t>Individual</a:t>
            </a:r>
            <a:r>
              <a:rPr lang="nl-BE"/>
              <a:t> </a:t>
            </a:r>
            <a:r>
              <a:rPr lang="nl-BE" err="1"/>
              <a:t>contributions</a:t>
            </a:r>
            <a:r>
              <a:rPr lang="nl-BE"/>
              <a:t> </a:t>
            </a:r>
            <a:r>
              <a:rPr lang="nl-BE" err="1"/>
              <a:t>for</a:t>
            </a:r>
            <a:r>
              <a:rPr lang="nl-BE"/>
              <a:t> </a:t>
            </a:r>
            <a:r>
              <a:rPr lang="nl-BE" err="1"/>
              <a:t>international</a:t>
            </a:r>
            <a:r>
              <a:rPr lang="nl-BE"/>
              <a:t> project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65D5F7F-B85C-440E-ACA9-EBEC53E66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53317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9A5EC0-3D27-4A2E-A563-E098A3628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Tom Baeten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FAE0602-F9D6-4E8E-85BC-0CC5E5384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Menu</a:t>
            </a:r>
          </a:p>
          <a:p>
            <a:endParaRPr lang="nl-BE"/>
          </a:p>
          <a:p>
            <a:r>
              <a:rPr lang="nl-BE" err="1"/>
              <a:t>Created</a:t>
            </a:r>
            <a:r>
              <a:rPr lang="nl-BE"/>
              <a:t> dance </a:t>
            </a:r>
            <a:r>
              <a:rPr lang="nl-BE" err="1"/>
              <a:t>movies</a:t>
            </a:r>
            <a:r>
              <a:rPr lang="nl-BE"/>
              <a:t> </a:t>
            </a:r>
          </a:p>
          <a:p>
            <a:pPr lvl="1"/>
            <a:r>
              <a:rPr lang="nl-BE"/>
              <a:t>made </a:t>
            </a:r>
            <a:r>
              <a:rPr lang="nl-BE" err="1"/>
              <a:t>with</a:t>
            </a:r>
            <a:r>
              <a:rPr lang="nl-BE"/>
              <a:t> </a:t>
            </a:r>
            <a:r>
              <a:rPr lang="nl-BE" err="1"/>
              <a:t>powerpoint</a:t>
            </a:r>
            <a:r>
              <a:rPr lang="nl-BE"/>
              <a:t> </a:t>
            </a:r>
            <a:r>
              <a:rPr lang="nl-BE">
                <a:sym typeface="Wingdings" panose="05000000000000000000" pitchFamily="2" charset="2"/>
              </a:rPr>
              <a:t> </a:t>
            </a:r>
          </a:p>
          <a:p>
            <a:pPr lvl="1"/>
            <a:r>
              <a:rPr lang="nl-BE" err="1">
                <a:sym typeface="Wingdings" panose="05000000000000000000" pitchFamily="2" charset="2"/>
              </a:rPr>
              <a:t>Incl</a:t>
            </a:r>
            <a:r>
              <a:rPr lang="nl-BE">
                <a:sym typeface="Wingdings" panose="05000000000000000000" pitchFamily="2" charset="2"/>
              </a:rPr>
              <a:t> </a:t>
            </a:r>
            <a:r>
              <a:rPr lang="nl-BE" err="1">
                <a:sym typeface="Wingdings" panose="05000000000000000000" pitchFamily="2" charset="2"/>
              </a:rPr>
              <a:t>Timings</a:t>
            </a:r>
            <a:endParaRPr lang="nl-BE">
              <a:sym typeface="Wingdings" panose="05000000000000000000" pitchFamily="2" charset="2"/>
            </a:endParaRPr>
          </a:p>
          <a:p>
            <a:endParaRPr lang="nl-BE">
              <a:sym typeface="Wingdings" panose="05000000000000000000" pitchFamily="2" charset="2"/>
            </a:endParaRPr>
          </a:p>
          <a:p>
            <a:r>
              <a:rPr lang="nl-BE" err="1">
                <a:sym typeface="Wingdings" panose="05000000000000000000" pitchFamily="2" charset="2"/>
              </a:rPr>
              <a:t>Helping</a:t>
            </a:r>
            <a:r>
              <a:rPr lang="nl-BE">
                <a:sym typeface="Wingdings" panose="05000000000000000000" pitchFamily="2" charset="2"/>
              </a:rPr>
              <a:t> button </a:t>
            </a:r>
            <a:r>
              <a:rPr lang="nl-BE" err="1">
                <a:sym typeface="Wingdings" panose="05000000000000000000" pitchFamily="2" charset="2"/>
              </a:rPr>
              <a:t>controls</a:t>
            </a:r>
            <a:endParaRPr lang="nl-BE">
              <a:sym typeface="Wingdings" panose="05000000000000000000" pitchFamily="2" charset="2"/>
            </a:endParaRPr>
          </a:p>
          <a:p>
            <a:endParaRPr lang="nl-BE">
              <a:sym typeface="Wingdings" panose="05000000000000000000" pitchFamily="2" charset="2"/>
            </a:endParaRPr>
          </a:p>
          <a:p>
            <a:r>
              <a:rPr lang="nl-BE" err="1">
                <a:sym typeface="Wingdings" panose="05000000000000000000" pitchFamily="2" charset="2"/>
              </a:rPr>
              <a:t>Simulate</a:t>
            </a:r>
            <a:r>
              <a:rPr lang="nl-BE">
                <a:sym typeface="Wingdings" panose="05000000000000000000" pitchFamily="2" charset="2"/>
              </a:rPr>
              <a:t> mat code </a:t>
            </a:r>
            <a:r>
              <a:rPr lang="nl-BE" err="1">
                <a:sym typeface="Wingdings" panose="05000000000000000000" pitchFamily="2" charset="2"/>
              </a:rPr>
              <a:t>for</a:t>
            </a:r>
            <a:r>
              <a:rPr lang="nl-BE">
                <a:sym typeface="Wingdings" panose="05000000000000000000" pitchFamily="2" charset="2"/>
              </a:rPr>
              <a:t> </a:t>
            </a:r>
            <a:r>
              <a:rPr lang="nl-BE" err="1">
                <a:sym typeface="Wingdings" panose="05000000000000000000" pitchFamily="2" charset="2"/>
              </a:rPr>
              <a:t>arduino</a:t>
            </a:r>
            <a:r>
              <a:rPr lang="nl-BE">
                <a:sym typeface="Wingdings" panose="05000000000000000000" pitchFamily="2" charset="2"/>
              </a:rPr>
              <a:t> </a:t>
            </a:r>
            <a:endParaRPr lang="nl-BE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4AF64D0-A1E1-43CE-AB1A-4183BDC83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549" y="2540358"/>
            <a:ext cx="5701301" cy="311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42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AD5EFD-BCD8-452E-AC97-821711279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nl-BE"/>
              <a:t>Kevin van Driel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CF294CE-8E50-4B6F-9F18-8E1307988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88" y="1178560"/>
            <a:ext cx="6071461" cy="50004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BE">
                <a:ea typeface="+mn-lt"/>
                <a:cs typeface="+mn-lt"/>
              </a:rPr>
              <a:t>Disco scene</a:t>
            </a:r>
          </a:p>
          <a:p>
            <a:endParaRPr lang="nl-NL">
              <a:ea typeface="+mn-lt"/>
              <a:cs typeface="+mn-lt"/>
            </a:endParaRPr>
          </a:p>
          <a:p>
            <a:r>
              <a:rPr lang="nl-BE" err="1">
                <a:ea typeface="+mn-lt"/>
                <a:cs typeface="+mn-lt"/>
              </a:rPr>
              <a:t>Player</a:t>
            </a:r>
            <a:r>
              <a:rPr lang="nl-BE">
                <a:ea typeface="+mn-lt"/>
                <a:cs typeface="+mn-lt"/>
              </a:rPr>
              <a:t> via </a:t>
            </a:r>
            <a:r>
              <a:rPr lang="nl-BE" err="1">
                <a:ea typeface="+mn-lt"/>
                <a:cs typeface="+mn-lt"/>
              </a:rPr>
              <a:t>steam</a:t>
            </a:r>
            <a:r>
              <a:rPr lang="nl-BE">
                <a:ea typeface="+mn-lt"/>
                <a:cs typeface="+mn-lt"/>
              </a:rPr>
              <a:t> vr</a:t>
            </a:r>
          </a:p>
          <a:p>
            <a:endParaRPr lang="nl-BE">
              <a:ea typeface="+mn-lt"/>
              <a:cs typeface="+mn-lt"/>
            </a:endParaRPr>
          </a:p>
          <a:p>
            <a:r>
              <a:rPr lang="nl-BE" err="1">
                <a:ea typeface="+mn-lt"/>
                <a:cs typeface="+mn-lt"/>
              </a:rPr>
              <a:t>Testing</a:t>
            </a:r>
            <a:r>
              <a:rPr lang="nl-BE">
                <a:ea typeface="+mn-lt"/>
                <a:cs typeface="+mn-lt"/>
              </a:rPr>
              <a:t> code, </a:t>
            </a:r>
            <a:r>
              <a:rPr lang="nl-BE" err="1">
                <a:ea typeface="+mn-lt"/>
                <a:cs typeface="+mn-lt"/>
              </a:rPr>
              <a:t>giving</a:t>
            </a:r>
            <a:r>
              <a:rPr lang="nl-BE">
                <a:ea typeface="+mn-lt"/>
                <a:cs typeface="+mn-lt"/>
              </a:rPr>
              <a:t> feedback</a:t>
            </a:r>
          </a:p>
          <a:p>
            <a:endParaRPr lang="nl-BE"/>
          </a:p>
          <a:p>
            <a:r>
              <a:rPr lang="nl-BE" err="1"/>
              <a:t>Testing</a:t>
            </a:r>
            <a:r>
              <a:rPr lang="nl-BE"/>
              <a:t> mat via dummy </a:t>
            </a:r>
            <a:r>
              <a:rPr lang="nl-BE" err="1"/>
              <a:t>arduino</a:t>
            </a:r>
            <a:r>
              <a:rPr lang="nl-BE"/>
              <a:t> buttons</a:t>
            </a:r>
          </a:p>
          <a:p>
            <a:endParaRPr lang="nl-BE"/>
          </a:p>
          <a:p>
            <a:r>
              <a:rPr lang="nl-BE" err="1"/>
              <a:t>Testing</a:t>
            </a:r>
            <a:r>
              <a:rPr lang="nl-BE"/>
              <a:t> </a:t>
            </a:r>
            <a:r>
              <a:rPr lang="nl-BE" err="1"/>
              <a:t>and</a:t>
            </a:r>
            <a:r>
              <a:rPr lang="nl-BE"/>
              <a:t> </a:t>
            </a:r>
            <a:r>
              <a:rPr lang="nl-BE" err="1"/>
              <a:t>connecting</a:t>
            </a:r>
            <a:r>
              <a:rPr lang="nl-BE"/>
              <a:t> </a:t>
            </a:r>
            <a:r>
              <a:rPr lang="nl-BE" err="1"/>
              <a:t>the</a:t>
            </a:r>
            <a:r>
              <a:rPr lang="nl-BE"/>
              <a:t> real mat</a:t>
            </a:r>
          </a:p>
          <a:p>
            <a:endParaRPr lang="nl-BE"/>
          </a:p>
          <a:p>
            <a:r>
              <a:rPr lang="nl-BE"/>
              <a:t>Record demo's</a:t>
            </a:r>
          </a:p>
          <a:p>
            <a:endParaRPr lang="nl-BE"/>
          </a:p>
          <a:p>
            <a:pPr marL="0" indent="0">
              <a:buNone/>
            </a:pPr>
            <a:endParaRPr lang="nl-BE"/>
          </a:p>
        </p:txBody>
      </p:sp>
      <p:pic>
        <p:nvPicPr>
          <p:cNvPr id="4" name="Afbeelding 4" descr="Afbeelding met binnen, kamer, tafel, zitten&#10;&#10;Beschrijving is gegenereerd met zeer hoge betrouwbaarheid">
            <a:extLst>
              <a:ext uri="{FF2B5EF4-FFF2-40B4-BE49-F238E27FC236}">
                <a16:creationId xmlns:a16="http://schemas.microsoft.com/office/drawing/2014/main" id="{D9EFE979-7A73-4A17-804F-22FB2DE6C5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59" r="3" b="3033"/>
          <a:stretch/>
        </p:blipFill>
        <p:spPr>
          <a:xfrm>
            <a:off x="7291754" y="2229566"/>
            <a:ext cx="4085492" cy="1920240"/>
          </a:xfrm>
          <a:prstGeom prst="rect">
            <a:avLst/>
          </a:prstGeom>
        </p:spPr>
      </p:pic>
      <p:pic>
        <p:nvPicPr>
          <p:cNvPr id="6" name="Afbeelding 6" descr="Afbeelding met binnen, tafel, televisie, zitten&#10;&#10;Beschrijving is gegenereerd met zeer hoge betrouwbaarheid">
            <a:extLst>
              <a:ext uri="{FF2B5EF4-FFF2-40B4-BE49-F238E27FC236}">
                <a16:creationId xmlns:a16="http://schemas.microsoft.com/office/drawing/2014/main" id="{BD3D3E22-A76A-417D-9E88-59381D35C4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98" r="3" b="6995"/>
          <a:stretch/>
        </p:blipFill>
        <p:spPr>
          <a:xfrm>
            <a:off x="7291754" y="4298445"/>
            <a:ext cx="4085492" cy="192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107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8F6F93-B351-40FF-84D4-DD5852871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Atte </a:t>
            </a:r>
            <a:r>
              <a:rPr lang="nl-BE" err="1"/>
              <a:t>Paananen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EC701E0-109B-4BA6-9A94-53711A072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Testing different </a:t>
            </a:r>
            <a:r>
              <a:rPr lang="nl-BE" err="1"/>
              <a:t>ways</a:t>
            </a:r>
            <a:r>
              <a:rPr lang="nl-BE"/>
              <a:t> </a:t>
            </a:r>
            <a:r>
              <a:rPr lang="nl-BE" err="1"/>
              <a:t>to</a:t>
            </a:r>
            <a:r>
              <a:rPr lang="nl-BE"/>
              <a:t> </a:t>
            </a:r>
            <a:r>
              <a:rPr lang="nl-BE" err="1"/>
              <a:t>build</a:t>
            </a:r>
            <a:r>
              <a:rPr lang="nl-BE"/>
              <a:t> </a:t>
            </a:r>
            <a:r>
              <a:rPr lang="nl-BE" err="1"/>
              <a:t>the</a:t>
            </a:r>
            <a:r>
              <a:rPr lang="nl-BE"/>
              <a:t> mat</a:t>
            </a:r>
          </a:p>
          <a:p>
            <a:endParaRPr lang="nl-BE"/>
          </a:p>
          <a:p>
            <a:r>
              <a:rPr lang="nl-BE" err="1"/>
              <a:t>Assembling</a:t>
            </a:r>
            <a:r>
              <a:rPr lang="nl-BE"/>
              <a:t> </a:t>
            </a:r>
            <a:r>
              <a:rPr lang="nl-BE" err="1"/>
              <a:t>the</a:t>
            </a:r>
            <a:r>
              <a:rPr lang="nl-BE"/>
              <a:t> mat</a:t>
            </a:r>
          </a:p>
          <a:p>
            <a:endParaRPr lang="nl-BE"/>
          </a:p>
          <a:p>
            <a:r>
              <a:rPr lang="nl-BE" err="1"/>
              <a:t>Finalizing</a:t>
            </a:r>
            <a:r>
              <a:rPr lang="nl-BE"/>
              <a:t> </a:t>
            </a:r>
            <a:r>
              <a:rPr lang="nl-BE" err="1"/>
              <a:t>the</a:t>
            </a:r>
            <a:r>
              <a:rPr lang="nl-BE"/>
              <a:t> </a:t>
            </a:r>
            <a:r>
              <a:rPr lang="nl-BE" err="1"/>
              <a:t>Arduino</a:t>
            </a:r>
            <a:r>
              <a:rPr lang="nl-BE"/>
              <a:t> code </a:t>
            </a:r>
            <a:r>
              <a:rPr lang="nl-BE" err="1"/>
              <a:t>to</a:t>
            </a:r>
            <a:r>
              <a:rPr lang="nl-BE"/>
              <a:t> </a:t>
            </a:r>
            <a:r>
              <a:rPr lang="nl-BE" err="1"/>
              <a:t>work</a:t>
            </a:r>
            <a:r>
              <a:rPr lang="nl-BE"/>
              <a:t> </a:t>
            </a:r>
            <a:r>
              <a:rPr lang="nl-BE" err="1"/>
              <a:t>with</a:t>
            </a:r>
            <a:r>
              <a:rPr lang="nl-BE"/>
              <a:t> </a:t>
            </a:r>
            <a:r>
              <a:rPr lang="nl-BE" err="1"/>
              <a:t>the</a:t>
            </a:r>
            <a:r>
              <a:rPr lang="nl-BE"/>
              <a:t> mat</a:t>
            </a:r>
          </a:p>
          <a:p>
            <a:endParaRPr lang="nl-BE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CAEA9F2-5197-431A-B01F-4B7E6D0EC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220" y="2194560"/>
            <a:ext cx="4403472" cy="25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787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CA7365-3B7A-489E-ACC6-96D5F67E9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Robin </a:t>
            </a:r>
            <a:r>
              <a:rPr lang="de-DE" err="1"/>
              <a:t>Huumonen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C704A2-B34C-471D-9BB2-7573F8841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Technology tests </a:t>
            </a:r>
            <a:r>
              <a:rPr lang="nl-BE" err="1"/>
              <a:t>and</a:t>
            </a:r>
            <a:r>
              <a:rPr lang="nl-BE"/>
              <a:t> </a:t>
            </a:r>
            <a:r>
              <a:rPr lang="nl-BE" err="1"/>
              <a:t>selection</a:t>
            </a:r>
            <a:r>
              <a:rPr lang="nl-BE"/>
              <a:t> </a:t>
            </a:r>
          </a:p>
          <a:p>
            <a:endParaRPr lang="nl-BE"/>
          </a:p>
          <a:p>
            <a:r>
              <a:rPr lang="nl-BE" err="1"/>
              <a:t>Arduino</a:t>
            </a:r>
            <a:r>
              <a:rPr lang="nl-BE"/>
              <a:t> code </a:t>
            </a:r>
            <a:r>
              <a:rPr lang="nl-BE" err="1"/>
              <a:t>for</a:t>
            </a:r>
            <a:r>
              <a:rPr lang="nl-BE"/>
              <a:t> </a:t>
            </a:r>
            <a:r>
              <a:rPr lang="nl-BE" err="1"/>
              <a:t>the</a:t>
            </a:r>
            <a:r>
              <a:rPr lang="nl-BE"/>
              <a:t> mat </a:t>
            </a:r>
            <a:r>
              <a:rPr lang="nl-BE" err="1"/>
              <a:t>and</a:t>
            </a:r>
            <a:r>
              <a:rPr lang="nl-BE"/>
              <a:t> </a:t>
            </a:r>
            <a:r>
              <a:rPr lang="nl-BE" err="1"/>
              <a:t>LEDs</a:t>
            </a:r>
            <a:endParaRPr lang="nl-BE"/>
          </a:p>
          <a:p>
            <a:endParaRPr lang="nl-BE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E95618F3-055F-4CC0-96E0-EE7FEF77D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43" y="2893369"/>
            <a:ext cx="5194157" cy="297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93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88E62D-2BCD-4D55-808D-FC7678F04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Quinten </a:t>
            </a:r>
            <a:r>
              <a:rPr lang="nl-BE" err="1"/>
              <a:t>Schutyser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E28166D-FF24-4AD2-9618-A5F76E204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BE"/>
              <a:t>Menu scene</a:t>
            </a:r>
          </a:p>
          <a:p>
            <a:endParaRPr lang="nl-BE"/>
          </a:p>
          <a:p>
            <a:r>
              <a:rPr lang="nl-BE"/>
              <a:t>Sound (Audio Manager)</a:t>
            </a:r>
          </a:p>
          <a:p>
            <a:endParaRPr lang="nl-BE"/>
          </a:p>
          <a:p>
            <a:r>
              <a:rPr lang="nl-BE"/>
              <a:t>Button control</a:t>
            </a:r>
          </a:p>
          <a:p>
            <a:endParaRPr lang="nl-BE"/>
          </a:p>
          <a:p>
            <a:r>
              <a:rPr lang="nl-BE" err="1"/>
              <a:t>Helping</a:t>
            </a:r>
            <a:r>
              <a:rPr lang="nl-BE"/>
              <a:t> </a:t>
            </a:r>
            <a:r>
              <a:rPr lang="nl-BE" err="1"/>
              <a:t>with</a:t>
            </a:r>
            <a:r>
              <a:rPr lang="nl-BE"/>
              <a:t> Menu</a:t>
            </a:r>
          </a:p>
          <a:p>
            <a:pPr lvl="1"/>
            <a:r>
              <a:rPr lang="nl-BE"/>
              <a:t>Option Menu</a:t>
            </a:r>
          </a:p>
          <a:p>
            <a:pPr marL="0" indent="0">
              <a:buNone/>
            </a:pPr>
            <a:endParaRPr lang="nl-BE"/>
          </a:p>
        </p:txBody>
      </p:sp>
      <p:pic>
        <p:nvPicPr>
          <p:cNvPr id="4" name="Afbeelding 3" descr="Afbeelding met vogel&#10;&#10;Automatisch gegenereerde beschrijving">
            <a:extLst>
              <a:ext uri="{FF2B5EF4-FFF2-40B4-BE49-F238E27FC236}">
                <a16:creationId xmlns:a16="http://schemas.microsoft.com/office/drawing/2014/main" id="{872D292C-8CBA-491D-808E-57164F648F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453" y="1278721"/>
            <a:ext cx="317629" cy="317629"/>
          </a:xfrm>
          <a:prstGeom prst="rect">
            <a:avLst/>
          </a:prstGeom>
        </p:spPr>
      </p:pic>
      <p:pic>
        <p:nvPicPr>
          <p:cNvPr id="5" name="Afbeelding 5" descr="Afbeelding met berg, buiten, rots, natuur&#10;&#10;Beschrijving is gegenereerd met zeer hoge betrouwbaarheid">
            <a:extLst>
              <a:ext uri="{FF2B5EF4-FFF2-40B4-BE49-F238E27FC236}">
                <a16:creationId xmlns:a16="http://schemas.microsoft.com/office/drawing/2014/main" id="{73643885-3E2F-4CB6-AA1C-4F4A14BDF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650" y="1864139"/>
            <a:ext cx="4941887" cy="2431222"/>
          </a:xfrm>
          <a:prstGeom prst="rect">
            <a:avLst/>
          </a:prstGeom>
        </p:spPr>
      </p:pic>
      <p:pic>
        <p:nvPicPr>
          <p:cNvPr id="6" name="Afbeelding 6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3C02F5C4-D9BF-4BE5-BF02-6DFF3110B6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1150" y="4291379"/>
            <a:ext cx="2743200" cy="218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75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F62126-D5B3-49CC-9D8D-D60C68DDF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Lennert Van Riel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9AF2C4-B795-4836-B382-9EC5F3CB8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Cinema/classroom scene</a:t>
            </a:r>
          </a:p>
          <a:p>
            <a:endParaRPr lang="nl-BE"/>
          </a:p>
          <a:p>
            <a:r>
              <a:rPr lang="nl-BE"/>
              <a:t>Serial </a:t>
            </a:r>
            <a:r>
              <a:rPr lang="nl-BE" err="1"/>
              <a:t>communication</a:t>
            </a:r>
            <a:r>
              <a:rPr lang="nl-BE"/>
              <a:t> in </a:t>
            </a:r>
            <a:r>
              <a:rPr lang="nl-BE" err="1"/>
              <a:t>Unity</a:t>
            </a:r>
            <a:endParaRPr lang="nl-BE"/>
          </a:p>
          <a:p>
            <a:endParaRPr lang="nl-BE"/>
          </a:p>
          <a:p>
            <a:r>
              <a:rPr lang="nl-BE"/>
              <a:t>Move </a:t>
            </a:r>
            <a:r>
              <a:rPr lang="nl-BE" err="1"/>
              <a:t>detection</a:t>
            </a:r>
            <a:r>
              <a:rPr lang="nl-BE"/>
              <a:t> </a:t>
            </a:r>
            <a:r>
              <a:rPr lang="nl-BE" err="1"/>
              <a:t>and</a:t>
            </a:r>
            <a:r>
              <a:rPr lang="nl-BE"/>
              <a:t> </a:t>
            </a:r>
            <a:r>
              <a:rPr lang="nl-BE" err="1"/>
              <a:t>visualization</a:t>
            </a:r>
            <a:endParaRPr lang="nl-BE"/>
          </a:p>
          <a:p>
            <a:endParaRPr lang="nl-BE"/>
          </a:p>
          <a:p>
            <a:r>
              <a:rPr lang="nl-BE"/>
              <a:t>Scripts </a:t>
            </a:r>
            <a:r>
              <a:rPr lang="nl-BE" err="1"/>
              <a:t>for</a:t>
            </a:r>
            <a:r>
              <a:rPr lang="nl-BE"/>
              <a:t> </a:t>
            </a:r>
            <a:r>
              <a:rPr lang="nl-BE" err="1"/>
              <a:t>the</a:t>
            </a:r>
            <a:r>
              <a:rPr lang="nl-BE"/>
              <a:t> </a:t>
            </a:r>
            <a:r>
              <a:rPr lang="nl-BE" err="1"/>
              <a:t>dances</a:t>
            </a:r>
            <a:endParaRPr lang="nl-BE"/>
          </a:p>
          <a:p>
            <a:endParaRPr lang="nl-BE"/>
          </a:p>
          <a:p>
            <a:r>
              <a:rPr lang="nl-BE"/>
              <a:t>Scoring script</a:t>
            </a:r>
          </a:p>
        </p:txBody>
      </p:sp>
      <p:pic>
        <p:nvPicPr>
          <p:cNvPr id="4" name="Tijdelijke aanduiding voor inhoud 2">
            <a:extLst>
              <a:ext uri="{FF2B5EF4-FFF2-40B4-BE49-F238E27FC236}">
                <a16:creationId xmlns:a16="http://schemas.microsoft.com/office/drawing/2014/main" id="{A32FA5F2-8CBA-4BC8-9B0E-F440F56C28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0"/>
          <a:stretch/>
        </p:blipFill>
        <p:spPr>
          <a:xfrm>
            <a:off x="5821468" y="1971411"/>
            <a:ext cx="5684732" cy="261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425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58D8D0-79EA-4B49-ADAE-08C2B2E50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err="1"/>
              <a:t>Individual</a:t>
            </a:r>
            <a:r>
              <a:rPr lang="nl-BE"/>
              <a:t> </a:t>
            </a:r>
            <a:r>
              <a:rPr lang="nl-BE" err="1"/>
              <a:t>contributions</a:t>
            </a:r>
            <a:r>
              <a:rPr lang="nl-BE"/>
              <a:t> </a:t>
            </a:r>
            <a:r>
              <a:rPr lang="nl-BE" err="1"/>
              <a:t>for</a:t>
            </a:r>
            <a:r>
              <a:rPr lang="nl-BE"/>
              <a:t> </a:t>
            </a:r>
            <a:br>
              <a:rPr lang="nl-BE"/>
            </a:br>
            <a:r>
              <a:rPr lang="nl-BE"/>
              <a:t>3D Game Development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65D5F7F-B85C-440E-ACA9-EBEC53E66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53633740"/>
      </p:ext>
    </p:extLst>
  </p:cSld>
  <p:clrMapOvr>
    <a:masterClrMapping/>
  </p:clrMapOvr>
</p:sld>
</file>

<file path=ppt/theme/theme1.xml><?xml version="1.0" encoding="utf-8"?>
<a:theme xmlns:a="http://schemas.openxmlformats.org/drawingml/2006/main" name="Condensspoor">
  <a:themeElements>
    <a:clrScheme name="Condensspoor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Condensspoor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ndensspoor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617D75A89E3843A213408F67833CD0" ma:contentTypeVersion="2" ma:contentTypeDescription="Een nieuw document maken." ma:contentTypeScope="" ma:versionID="b085c8f4e921b340d7818d530635a857">
  <xsd:schema xmlns:xsd="http://www.w3.org/2001/XMLSchema" xmlns:xs="http://www.w3.org/2001/XMLSchema" xmlns:p="http://schemas.microsoft.com/office/2006/metadata/properties" xmlns:ns2="510fdeac-88a1-4a42-b9bb-d54c2e02589d" targetNamespace="http://schemas.microsoft.com/office/2006/metadata/properties" ma:root="true" ma:fieldsID="06058c479f3db1f1fc2383944a9fe045" ns2:_="">
    <xsd:import namespace="510fdeac-88a1-4a42-b9bb-d54c2e02589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0fdeac-88a1-4a42-b9bb-d54c2e0258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D69ABE3-806C-4C32-8801-9BED25BF627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5A2714-BE64-4ABF-88BB-8970643B6357}">
  <ds:schemaRefs>
    <ds:schemaRef ds:uri="510fdeac-88a1-4a42-b9bb-d54c2e02589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FE8C426-67A9-4137-B58C-1ECD1046F1CF}">
  <ds:schemaRefs>
    <ds:schemaRef ds:uri="510fdeac-88a1-4a42-b9bb-d54c2e02589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TM04033937[[fn=Condensspoor]]</Template>
  <Application>Microsoft Office PowerPoint</Application>
  <PresentationFormat>Widescreen</PresentationFormat>
  <Slides>15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Condensspoor</vt:lpstr>
      <vt:lpstr>WeFeet</vt:lpstr>
      <vt:lpstr>Individual contributions for international project</vt:lpstr>
      <vt:lpstr>Tom Baeten</vt:lpstr>
      <vt:lpstr>Kevin van Driel</vt:lpstr>
      <vt:lpstr>Atte Paananen</vt:lpstr>
      <vt:lpstr>Robin Huumonen</vt:lpstr>
      <vt:lpstr>Quinten Schutyser</vt:lpstr>
      <vt:lpstr>Lennert Van Riel</vt:lpstr>
      <vt:lpstr>Individual contributions for  3D Game Development</vt:lpstr>
      <vt:lpstr>Tom Baeten</vt:lpstr>
      <vt:lpstr>Kevin van Driel</vt:lpstr>
      <vt:lpstr>Quinten Schutyser</vt:lpstr>
      <vt:lpstr>Lennert Van Riel</vt:lpstr>
      <vt:lpstr>Teamwork</vt:lpstr>
      <vt:lpstr>Teamwork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revision>1</cp:revision>
  <dcterms:created xsi:type="dcterms:W3CDTF">2020-04-25T11:10:17Z</dcterms:created>
  <dcterms:modified xsi:type="dcterms:W3CDTF">2020-06-09T11:52:44Z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0x01010005617D75A89E3843A213408F67833CD0</vt:lpwstr>
  </property>
</Properties>
</file>

<file path=docProps/thumbnail.jpeg>
</file>